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70" r:id="rId4"/>
    <p:sldId id="271" r:id="rId5"/>
    <p:sldId id="262" r:id="rId6"/>
    <p:sldId id="272" r:id="rId7"/>
    <p:sldId id="266" r:id="rId8"/>
    <p:sldId id="267" r:id="rId9"/>
    <p:sldId id="268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94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43427B-1507-BB2E-59A6-54F0DF7B5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160C8AE-E130-3D4B-DCB8-37E40100A3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7A89E6-D2B6-BC9D-D756-D4D5D5FA6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2025-03-03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D465A0-FD86-90B1-8F11-0EC52556C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A51C73-ABDB-1A97-22FD-991CC64E5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6148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6BCA67-E32E-E248-35C3-F2BDFE45E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16B34E-EE2B-0022-F056-71B61B7CBF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A727AF-C30C-5EE4-4472-654845F8A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2025-03-03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89E17C-9E7E-552B-3C96-B18F78C2B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6A39BC-A18A-53F6-8569-FDE581B7A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0997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86CA987-2799-12F2-0A25-6ADC947FCB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7712298-8A9D-87B0-8684-966F02E339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B35C8-B054-141A-82A8-F53C10508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2025-03-03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B0F5BA-73C4-1318-14A6-F8706AD49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3A7092-242E-1DDD-404D-9EC1342F4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966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52E4C1-B8BB-2F33-4E68-AE656A542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E8126-8A4D-6682-CE4C-1C2EB1ADD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A080F1-0B9F-062F-D593-4B474F621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2025-03-03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EA520C-A42B-57D3-9576-B931CDC61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3C435E-EE0B-5D21-5094-9AA649258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5797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06568A-D4C2-FAF9-8CA0-392116CF3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D7B33DB-5F68-7BBF-9EFD-2B2CE565C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D89E03-D799-2BCE-129A-F0E182511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2025-03-03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90C6D2-0C57-557F-816C-305585390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C558B7-654F-A879-67B8-35AAE0402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568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4FBC0B-1004-5958-4974-9912BEF2D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A4C3FA-5F6D-FCF2-CBBB-3FFBC4F271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5767ECC-4557-3784-5D36-858C5BA7B8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549C85-7686-EFA0-2076-3668436DB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2025-03-03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A17171-D1ED-5E7B-2C79-8B3E76ED6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98996E-8A3D-9381-A168-FFF50589A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6581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39BF79-0C66-554A-6B4F-59DD928BF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E66C2D-7066-DA23-8AAB-49F54D157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2130F3-A3F8-C428-1CA3-0E833B05BD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C2B4301-EC53-A488-FEF1-B9E7C65748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8E70E70-8ACE-65D2-076C-640682FFBB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4D7108F-5698-329F-B541-3126E780D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2025-03-03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4DDE3FD-9967-697B-1ED4-D588094F3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5EB31BF-2357-9248-6CD3-2B0E58B2B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7555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192413-9D2F-5836-DCA5-F8AF3A3FE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C93B117-3CB8-35A7-C941-FD5930D70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2025-03-03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1C52FC3-E99E-A64F-35F7-023A2F76F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8412042-90E5-814D-B2F2-1CF256A78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3276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E4AFC09-4997-0DB7-A2BD-3071F437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2025-03-03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27DBE47-B6EC-9A49-27BF-DD1E6D788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0773F90-AE9A-ACB4-4744-FCB1B6A6C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9135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439179-9A0A-36DC-DC45-272A92CE1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23EC9A-5E6D-EFB3-6EC5-A8E4EEFD04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A195B3E-3BCD-5D05-D869-8A72AA95BC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7C838-2329-93F0-B3CC-55C11654A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2025-03-03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729647-3FD2-A356-9334-56D1E5563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1E9FE1-D955-BA14-F82E-1907C402A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8525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5A5B30-CD60-0FC7-9EDC-250F34FDF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7542B17-8D7F-1664-5268-C4882B4F5E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0ECC548-CA41-9867-5E52-47CFDA1EAD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78355A-01E8-120F-4E37-6823BADA3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2025-03-03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F23C68-8007-8B93-3D12-0985A0489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9AF3C73-8DD5-131B-F54C-FEC7E718A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025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8CBE6EC-B5B8-06E6-46D3-AB1C5ED38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4B210F-4A19-533F-0CDB-E9D7CDC1C8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8FD728-A274-21D5-1B53-58B04C171E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15E95-3EBF-43A9-A284-202A7AA22F30}" type="datetimeFigureOut">
              <a:rPr lang="ko-KR" altLang="en-US" smtClean="0"/>
              <a:t>2025-03-03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39B54E-6407-282A-BBAA-646CBF93B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918BAA-E763-E6BC-6080-7DA0AE482B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04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wal1220/Adafruit_SSD1306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6758F8-5EB7-BCB9-0F35-1E8C03317F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69" y="1288750"/>
            <a:ext cx="9062174" cy="975771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Pharm Syrup Ultra Firmware</a:t>
            </a:r>
            <a:endParaRPr lang="ko-KR" altLang="en-US" sz="4000" dirty="0"/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AFCB493D-0167-73C6-111A-7023E0B10AC8}"/>
              </a:ext>
            </a:extLst>
          </p:cNvPr>
          <p:cNvSpPr txBox="1">
            <a:spLocks/>
          </p:cNvSpPr>
          <p:nvPr/>
        </p:nvSpPr>
        <p:spPr>
          <a:xfrm>
            <a:off x="7992327" y="3987069"/>
            <a:ext cx="2489520" cy="11355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V1.3.1</a:t>
            </a:r>
          </a:p>
          <a:p>
            <a:r>
              <a:rPr lang="en-US" altLang="ko-KR" sz="3000" dirty="0"/>
              <a:t>25-03-03</a:t>
            </a:r>
          </a:p>
        </p:txBody>
      </p:sp>
    </p:spTree>
    <p:extLst>
      <p:ext uri="{BB962C8B-B14F-4D97-AF65-F5344CB8AC3E}">
        <p14:creationId xmlns:p14="http://schemas.microsoft.com/office/powerpoint/2010/main" val="2830232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B9EF201C-D6CC-F457-AC1D-ED435F470455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1. Revision History</a:t>
            </a:r>
            <a:endParaRPr lang="ko-KR" altLang="en-US" sz="3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162C17-292D-A62B-8A53-4712048F3C67}"/>
              </a:ext>
            </a:extLst>
          </p:cNvPr>
          <p:cNvSpPr txBox="1"/>
          <p:nvPr/>
        </p:nvSpPr>
        <p:spPr>
          <a:xfrm>
            <a:off x="1140542" y="1415845"/>
            <a:ext cx="964544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프로토콜 변경</a:t>
            </a:r>
            <a:r>
              <a:rPr lang="en-US" altLang="ko-KR" dirty="0"/>
              <a:t>(v1.0.0-&gt;v1.1.0)</a:t>
            </a:r>
          </a:p>
          <a:p>
            <a:pPr marL="800100" lvl="1" indent="-342900">
              <a:buAutoNum type="arabicPeriod"/>
            </a:pPr>
            <a:r>
              <a:rPr lang="en-US" altLang="ko-KR" dirty="0"/>
              <a:t>‘SET’ </a:t>
            </a:r>
            <a:r>
              <a:rPr lang="ko-KR" altLang="en-US" dirty="0"/>
              <a:t>명령 전달 시</a:t>
            </a:r>
            <a:r>
              <a:rPr lang="en-US" altLang="ko-KR" dirty="0"/>
              <a:t>, </a:t>
            </a:r>
            <a:r>
              <a:rPr lang="ko-KR" altLang="en-US" dirty="0"/>
              <a:t>약물명을 함께 전달 할 수 있도록 수정</a:t>
            </a:r>
            <a:endParaRPr lang="en-US" altLang="ko-KR" dirty="0"/>
          </a:p>
          <a:p>
            <a:pPr marL="800100" lvl="1" indent="-342900">
              <a:buFontTx/>
              <a:buAutoNum type="arabicPeriod"/>
            </a:pPr>
            <a:r>
              <a:rPr lang="en-US" altLang="ko-KR" dirty="0"/>
              <a:t>AS-IS: 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SET,1,</a:t>
            </a:r>
            <a:r>
              <a:rPr lang="ko-KR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홍길동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,200</a:t>
            </a:r>
            <a:endParaRPr lang="en-US" altLang="ko-KR" dirty="0"/>
          </a:p>
          <a:p>
            <a:pPr marL="800100" lvl="1" indent="-342900">
              <a:buFontTx/>
              <a:buAutoNum type="arabicPeriod"/>
            </a:pPr>
            <a:r>
              <a:rPr lang="en-US" altLang="ko-KR" dirty="0"/>
              <a:t>TO-BE: 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SET,1,</a:t>
            </a:r>
            <a:r>
              <a:rPr lang="ko-KR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홍길동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  <a:r>
              <a:rPr lang="ko-KR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타이레놀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,200</a:t>
            </a:r>
          </a:p>
          <a:p>
            <a:pPr marL="342900" indent="-342900">
              <a:buFontTx/>
              <a:buAutoNum type="arabicPeriod"/>
            </a:pPr>
            <a:r>
              <a:rPr lang="ko-KR" altLang="en-US" dirty="0"/>
              <a:t>프로토콜 변경</a:t>
            </a:r>
            <a:r>
              <a:rPr lang="en-US" altLang="ko-KR" dirty="0"/>
              <a:t>(v1.1.0-&gt;v1.2.0)</a:t>
            </a:r>
          </a:p>
          <a:p>
            <a:pPr marL="800100" lvl="1" indent="-342900">
              <a:buFontTx/>
              <a:buAutoNum type="arabicPeriod"/>
            </a:pPr>
            <a:r>
              <a:rPr lang="en-US" altLang="ko-KR" dirty="0"/>
              <a:t>‘SET’ </a:t>
            </a:r>
            <a:r>
              <a:rPr lang="ko-KR" altLang="en-US" dirty="0"/>
              <a:t>명령 전달 시</a:t>
            </a:r>
            <a:r>
              <a:rPr lang="en-US" altLang="ko-KR" dirty="0"/>
              <a:t>, </a:t>
            </a:r>
            <a:r>
              <a:rPr lang="ko-KR" altLang="en-US" dirty="0"/>
              <a:t>약물의 가중치를 함께 전달할 수 있도록 수정</a:t>
            </a:r>
            <a:r>
              <a:rPr lang="en-US" altLang="ko-KR" dirty="0"/>
              <a:t>(30mL, </a:t>
            </a:r>
            <a:r>
              <a:rPr lang="ko-KR" altLang="en-US" dirty="0"/>
              <a:t>가중치 </a:t>
            </a:r>
            <a:r>
              <a:rPr lang="en-US" altLang="ko-KR" dirty="0"/>
              <a:t>1.1</a:t>
            </a:r>
            <a:r>
              <a:rPr lang="ko-KR" altLang="en-US" dirty="0"/>
              <a:t>인 경우 </a:t>
            </a:r>
            <a:r>
              <a:rPr lang="en-US" altLang="ko-KR" dirty="0"/>
              <a:t>33mL </a:t>
            </a:r>
            <a:r>
              <a:rPr lang="ko-KR" altLang="en-US" dirty="0" err="1"/>
              <a:t>토출</a:t>
            </a:r>
            <a:r>
              <a:rPr lang="en-US" altLang="ko-KR" dirty="0"/>
              <a:t>)</a:t>
            </a:r>
          </a:p>
          <a:p>
            <a:pPr marL="800100" lvl="1" indent="-342900">
              <a:buFontTx/>
              <a:buAutoNum type="arabicPeriod"/>
            </a:pPr>
            <a:r>
              <a:rPr lang="en-US" altLang="ko-KR" dirty="0"/>
              <a:t>AS-IS: 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SET,1,</a:t>
            </a:r>
            <a:r>
              <a:rPr lang="ko-KR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홍길동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  <a:r>
              <a:rPr lang="ko-KR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타이레놀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,200</a:t>
            </a:r>
            <a:endParaRPr lang="en-US" altLang="ko-KR" dirty="0"/>
          </a:p>
          <a:p>
            <a:pPr marL="800100" lvl="1" indent="-342900">
              <a:buFontTx/>
              <a:buAutoNum type="arabicPeriod"/>
            </a:pPr>
            <a:r>
              <a:rPr lang="en-US" altLang="ko-KR" dirty="0"/>
              <a:t>TO-BE: 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SET,1,</a:t>
            </a:r>
            <a:r>
              <a:rPr lang="ko-KR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홍길동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  <a:r>
              <a:rPr lang="ko-KR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타이레놀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,200,1.1</a:t>
            </a:r>
            <a:endParaRPr lang="en-US" altLang="ko-KR" dirty="0"/>
          </a:p>
          <a:p>
            <a:endParaRPr lang="ko-KR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pPr marL="800100" lvl="1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GUI Test</a:t>
            </a:r>
            <a:r>
              <a:rPr lang="ko-KR" altLang="en-US" dirty="0"/>
              <a:t> </a:t>
            </a:r>
            <a:r>
              <a:rPr lang="en-US" altLang="ko-KR" dirty="0"/>
              <a:t>App </a:t>
            </a:r>
            <a:r>
              <a:rPr lang="ko-KR" altLang="en-US" dirty="0"/>
              <a:t>변경</a:t>
            </a:r>
            <a:r>
              <a:rPr lang="en-US" altLang="ko-KR" dirty="0"/>
              <a:t>(v1.0.0-&gt;v1.1.0)</a:t>
            </a:r>
          </a:p>
          <a:p>
            <a:pPr marL="800100" lvl="1" indent="-342900">
              <a:buAutoNum type="arabicPeriod"/>
            </a:pPr>
            <a:r>
              <a:rPr lang="ko-KR" altLang="en-US" dirty="0"/>
              <a:t>약물명을 함께 전달 할 수 있도록 </a:t>
            </a:r>
            <a:r>
              <a:rPr lang="en-US" altLang="ko-KR" dirty="0"/>
              <a:t>Line Edit </a:t>
            </a:r>
            <a:r>
              <a:rPr lang="ko-KR" altLang="en-US" dirty="0"/>
              <a:t>추가</a:t>
            </a:r>
          </a:p>
        </p:txBody>
      </p:sp>
    </p:spTree>
    <p:extLst>
      <p:ext uri="{BB962C8B-B14F-4D97-AF65-F5344CB8AC3E}">
        <p14:creationId xmlns:p14="http://schemas.microsoft.com/office/powerpoint/2010/main" val="1836282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16E47-85A5-7119-3C2D-1254EFA0AD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2ED515D8-34C1-FE76-90A8-612296EC99E9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1. Revision History</a:t>
            </a:r>
            <a:endParaRPr lang="ko-KR" altLang="en-US"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89C53D-34EF-9ECC-9B04-E6C63D6AFED7}"/>
              </a:ext>
            </a:extLst>
          </p:cNvPr>
          <p:cNvSpPr txBox="1"/>
          <p:nvPr/>
        </p:nvSpPr>
        <p:spPr>
          <a:xfrm>
            <a:off x="1126474" y="733465"/>
            <a:ext cx="9645445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Emergency Button </a:t>
            </a:r>
            <a:r>
              <a:rPr lang="ko-KR" altLang="en-US" dirty="0"/>
              <a:t>추가</a:t>
            </a:r>
            <a:r>
              <a:rPr lang="en-US" altLang="ko-KR" dirty="0"/>
              <a:t>, (v1.2.0-&gt;v1.2.1)</a:t>
            </a:r>
          </a:p>
          <a:p>
            <a:pPr marL="800100" lvl="1" indent="-342900">
              <a:buAutoNum type="arabicPeriod"/>
            </a:pPr>
            <a:r>
              <a:rPr lang="ko-KR" altLang="en-US" dirty="0"/>
              <a:t>각 펌프당 </a:t>
            </a:r>
            <a:r>
              <a:rPr lang="en-US" altLang="ko-KR" dirty="0"/>
              <a:t>1</a:t>
            </a:r>
            <a:r>
              <a:rPr lang="ko-KR" altLang="en-US" dirty="0"/>
              <a:t>개씩 추가</a:t>
            </a:r>
            <a:r>
              <a:rPr lang="en-US" altLang="ko-KR" dirty="0"/>
              <a:t>(</a:t>
            </a:r>
            <a:r>
              <a:rPr lang="ko-KR" altLang="en-US" dirty="0"/>
              <a:t>총 </a:t>
            </a:r>
            <a:r>
              <a:rPr lang="en-US" altLang="ko-KR" dirty="0"/>
              <a:t>5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</a:p>
          <a:p>
            <a:pPr marL="800100" lvl="1" indent="-342900">
              <a:buAutoNum type="arabicPeriod"/>
            </a:pPr>
            <a:r>
              <a:rPr lang="ko-KR" altLang="en-US" dirty="0"/>
              <a:t>동작 중 혹은 </a:t>
            </a:r>
            <a:r>
              <a:rPr lang="en-US" altLang="ko-KR" dirty="0"/>
              <a:t>‘SET’ </a:t>
            </a:r>
            <a:r>
              <a:rPr lang="ko-KR" altLang="en-US" dirty="0"/>
              <a:t>상태에서 정지버튼을 누르면</a:t>
            </a:r>
            <a:r>
              <a:rPr lang="en-US" altLang="ko-KR" dirty="0"/>
              <a:t>, </a:t>
            </a:r>
            <a:r>
              <a:rPr lang="ko-KR" altLang="en-US" dirty="0"/>
              <a:t>해당 펌프를 초기화함</a:t>
            </a:r>
            <a:endParaRPr lang="en-US" altLang="ko-KR" dirty="0"/>
          </a:p>
          <a:p>
            <a:pPr marL="1257300" lvl="2" indent="-342900">
              <a:buAutoNum type="arabicPeriod"/>
            </a:pPr>
            <a:r>
              <a:rPr lang="en-US" altLang="ko-KR" dirty="0"/>
              <a:t>OLED </a:t>
            </a:r>
            <a:r>
              <a:rPr lang="ko-KR" altLang="en-US" dirty="0"/>
              <a:t>초기화</a:t>
            </a:r>
            <a:endParaRPr lang="en-US" altLang="ko-KR" dirty="0"/>
          </a:p>
          <a:p>
            <a:pPr marL="1257300" lvl="2" indent="-342900">
              <a:buAutoNum type="arabicPeriod"/>
            </a:pPr>
            <a:r>
              <a:rPr lang="ko-KR" altLang="en-US" dirty="0" err="1"/>
              <a:t>조광형버튼</a:t>
            </a:r>
            <a:r>
              <a:rPr lang="ko-KR" altLang="en-US" dirty="0"/>
              <a:t> </a:t>
            </a:r>
            <a:r>
              <a:rPr lang="en-US" altLang="ko-KR" dirty="0"/>
              <a:t>OFF</a:t>
            </a:r>
          </a:p>
          <a:p>
            <a:pPr marL="1257300" lvl="2" indent="-342900">
              <a:buAutoNum type="arabicPeriod"/>
            </a:pPr>
            <a:r>
              <a:rPr lang="ko-KR" altLang="en-US" dirty="0"/>
              <a:t>환자 정보 초기화</a:t>
            </a:r>
            <a:endParaRPr lang="en-US" altLang="ko-KR" dirty="0"/>
          </a:p>
          <a:p>
            <a:pPr marL="1257300" lvl="2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OLED Display </a:t>
            </a:r>
            <a:r>
              <a:rPr lang="ko-KR" altLang="en-US" dirty="0"/>
              <a:t>변경</a:t>
            </a:r>
            <a:r>
              <a:rPr lang="en-US" altLang="ko-KR" dirty="0"/>
              <a:t>(SSD1306 -&gt; SSD1309), (v1.2.0-&gt;v1.2.1)</a:t>
            </a:r>
          </a:p>
          <a:p>
            <a:pPr marL="800100" lvl="1" indent="-342900">
              <a:buAutoNum type="arabicPeriod"/>
            </a:pPr>
            <a:r>
              <a:rPr lang="en-US" altLang="ko-KR" dirty="0"/>
              <a:t>Display </a:t>
            </a:r>
            <a:r>
              <a:rPr lang="ko-KR" altLang="en-US" dirty="0"/>
              <a:t>지원 라이브러리 변경</a:t>
            </a:r>
            <a:r>
              <a:rPr lang="en-US" altLang="ko-KR" dirty="0"/>
              <a:t>(SSD1306 Custom fork </a:t>
            </a:r>
            <a:r>
              <a:rPr lang="ko-KR" altLang="en-US" dirty="0"/>
              <a:t>기반 코드 수정</a:t>
            </a:r>
            <a:r>
              <a:rPr lang="en-US" altLang="ko-KR" dirty="0"/>
              <a:t>)</a:t>
            </a:r>
          </a:p>
          <a:p>
            <a:pPr marL="1257300" lvl="2" indent="-342900">
              <a:buAutoNum type="arabicPeriod"/>
            </a:pPr>
            <a:r>
              <a:rPr lang="en-US" altLang="ko-KR" dirty="0">
                <a:hlinkClick r:id="rId2"/>
              </a:rPr>
              <a:t>https://github.com/cwal1220/Adafruit_SSD1306</a:t>
            </a:r>
            <a:endParaRPr lang="en-US" altLang="ko-KR" dirty="0"/>
          </a:p>
          <a:p>
            <a:pPr marL="1257300" lvl="2" indent="-342900">
              <a:buAutoNum type="arabicPeriod"/>
            </a:pPr>
            <a:r>
              <a:rPr lang="ko-KR" altLang="en-US" dirty="0"/>
              <a:t>기존 코드와 회로도는 동일하게 사용</a:t>
            </a:r>
            <a:endParaRPr lang="en-US" altLang="ko-KR" dirty="0"/>
          </a:p>
          <a:p>
            <a:pPr marL="800100" lvl="1" indent="-342900">
              <a:buAutoNum type="arabicPeriod"/>
            </a:pPr>
            <a:r>
              <a:rPr lang="en-US" altLang="ko-KR" dirty="0"/>
              <a:t>Display</a:t>
            </a:r>
            <a:r>
              <a:rPr lang="ko-KR" altLang="en-US" dirty="0"/>
              <a:t> 갱신 속도 개선</a:t>
            </a:r>
            <a:endParaRPr lang="en-US" altLang="ko-KR" dirty="0"/>
          </a:p>
          <a:p>
            <a:pPr marL="800100" lvl="1" indent="-342900">
              <a:buAutoNum type="arabicPeriod"/>
            </a:pPr>
            <a:r>
              <a:rPr lang="en-US" altLang="ko-KR" dirty="0"/>
              <a:t>Display</a:t>
            </a:r>
            <a:r>
              <a:rPr lang="ko-KR" altLang="en-US" dirty="0"/>
              <a:t> 출력 정보 변경</a:t>
            </a:r>
            <a:endParaRPr lang="en-US" altLang="ko-KR" dirty="0"/>
          </a:p>
          <a:p>
            <a:pPr marL="1257300" lvl="2" indent="-342900">
              <a:buAutoNum type="arabicPeriod"/>
            </a:pPr>
            <a:r>
              <a:rPr lang="ko-KR" altLang="en-US" dirty="0"/>
              <a:t>폰트 사이즈 변경</a:t>
            </a:r>
            <a:endParaRPr lang="en-US" altLang="ko-KR" dirty="0"/>
          </a:p>
          <a:p>
            <a:pPr marL="1714500" lvl="3" indent="-342900">
              <a:buAutoNum type="arabicPeriod"/>
            </a:pPr>
            <a:r>
              <a:rPr lang="ko-KR" altLang="en-US" dirty="0"/>
              <a:t>한글</a:t>
            </a:r>
            <a:r>
              <a:rPr lang="en-US" altLang="ko-KR" dirty="0"/>
              <a:t>: 16x16, </a:t>
            </a:r>
            <a:r>
              <a:rPr lang="ko-KR" altLang="en-US" dirty="0"/>
              <a:t>자간</a:t>
            </a:r>
            <a:r>
              <a:rPr lang="en-US" altLang="ko-KR" dirty="0"/>
              <a:t>16 -&gt; 32x32, </a:t>
            </a:r>
            <a:r>
              <a:rPr lang="ko-KR" altLang="en-US" dirty="0"/>
              <a:t>자간 </a:t>
            </a:r>
            <a:r>
              <a:rPr lang="en-US" altLang="ko-KR" dirty="0"/>
              <a:t>32</a:t>
            </a:r>
          </a:p>
          <a:p>
            <a:pPr marL="1714500" lvl="3" indent="-342900">
              <a:buAutoNum type="arabicPeriod"/>
            </a:pPr>
            <a:r>
              <a:rPr lang="ko-KR" altLang="en-US" dirty="0"/>
              <a:t>영문</a:t>
            </a:r>
            <a:r>
              <a:rPr lang="en-US" altLang="ko-KR" dirty="0"/>
              <a:t>, </a:t>
            </a:r>
            <a:r>
              <a:rPr lang="ko-KR" altLang="en-US" dirty="0"/>
              <a:t>숫자</a:t>
            </a:r>
            <a:r>
              <a:rPr lang="en-US" altLang="ko-KR" dirty="0"/>
              <a:t>: 8x16, </a:t>
            </a:r>
            <a:r>
              <a:rPr lang="ko-KR" altLang="en-US" dirty="0"/>
              <a:t>자간</a:t>
            </a:r>
            <a:r>
              <a:rPr lang="en-US" altLang="ko-KR" dirty="0"/>
              <a:t>8 -&gt; 16x32, </a:t>
            </a:r>
            <a:r>
              <a:rPr lang="ko-KR" altLang="en-US" dirty="0"/>
              <a:t>자간 </a:t>
            </a:r>
            <a:r>
              <a:rPr lang="en-US" altLang="ko-KR" dirty="0"/>
              <a:t>24</a:t>
            </a:r>
          </a:p>
          <a:p>
            <a:pPr marL="1257300" lvl="2" indent="-342900">
              <a:buAutoNum type="arabicPeriod"/>
            </a:pPr>
            <a:r>
              <a:rPr lang="ko-KR" altLang="en-US" dirty="0"/>
              <a:t>출력 내용 변경</a:t>
            </a:r>
            <a:endParaRPr lang="en-US" altLang="ko-KR" dirty="0"/>
          </a:p>
          <a:p>
            <a:pPr marL="1714500" lvl="3" indent="-342900">
              <a:buAutoNum type="arabicPeriod"/>
            </a:pPr>
            <a:r>
              <a:rPr lang="en-US" altLang="ko-KR" dirty="0"/>
              <a:t>AS-IS: </a:t>
            </a:r>
            <a:r>
              <a:rPr lang="ko-KR" altLang="en-US" dirty="0"/>
              <a:t>제목</a:t>
            </a:r>
            <a:r>
              <a:rPr lang="en-US" altLang="ko-KR" dirty="0"/>
              <a:t>, </a:t>
            </a:r>
            <a:r>
              <a:rPr lang="ko-KR" altLang="en-US" dirty="0" err="1"/>
              <a:t>약물명</a:t>
            </a:r>
            <a:r>
              <a:rPr lang="en-US" altLang="ko-KR" dirty="0"/>
              <a:t>, </a:t>
            </a:r>
            <a:r>
              <a:rPr lang="ko-KR" altLang="en-US" dirty="0" err="1"/>
              <a:t>환자명</a:t>
            </a:r>
            <a:r>
              <a:rPr lang="en-US" altLang="ko-KR" dirty="0"/>
              <a:t>, </a:t>
            </a:r>
            <a:r>
              <a:rPr lang="ko-KR" altLang="en-US" dirty="0"/>
              <a:t>용량</a:t>
            </a:r>
            <a:endParaRPr lang="en-US" altLang="ko-KR" dirty="0"/>
          </a:p>
          <a:p>
            <a:pPr marL="1714500" lvl="3" indent="-342900">
              <a:buAutoNum type="arabicPeriod"/>
            </a:pPr>
            <a:r>
              <a:rPr lang="en-US" altLang="ko-KR" dirty="0"/>
              <a:t>TO-BE:</a:t>
            </a:r>
            <a:r>
              <a:rPr lang="ko-KR" altLang="en-US" dirty="0"/>
              <a:t> </a:t>
            </a:r>
            <a:r>
              <a:rPr lang="ko-KR" altLang="en-US" dirty="0" err="1"/>
              <a:t>환자명</a:t>
            </a:r>
            <a:r>
              <a:rPr lang="en-US" altLang="ko-KR" dirty="0"/>
              <a:t>, </a:t>
            </a:r>
            <a:r>
              <a:rPr lang="ko-KR" altLang="en-US" dirty="0"/>
              <a:t>용량만 출력</a:t>
            </a:r>
            <a:endParaRPr lang="en-US" altLang="ko-KR" dirty="0"/>
          </a:p>
          <a:p>
            <a:pPr marL="800100" lvl="1" indent="-342900">
              <a:buAutoNum type="arabicPeriod"/>
            </a:pPr>
            <a:endParaRPr lang="en-US" altLang="ko-KR" dirty="0"/>
          </a:p>
          <a:p>
            <a:pPr marL="800100" lvl="1" indent="-342900">
              <a:buAutoNum type="arabicPeriod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6647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DAED8-67F2-75D5-6B58-B6CE9FFA06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D5B6BF91-FBEC-1C6F-634B-E5AC01CAA0AD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1. Revision History</a:t>
            </a:r>
            <a:endParaRPr lang="ko-KR" altLang="en-US"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9F2C20-A9D1-6097-81FD-0F718D963522}"/>
              </a:ext>
            </a:extLst>
          </p:cNvPr>
          <p:cNvSpPr txBox="1"/>
          <p:nvPr/>
        </p:nvSpPr>
        <p:spPr>
          <a:xfrm>
            <a:off x="1126474" y="733465"/>
            <a:ext cx="96454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모터 변경</a:t>
            </a:r>
            <a:r>
              <a:rPr lang="en-US" altLang="ko-KR" dirty="0"/>
              <a:t>: DC</a:t>
            </a:r>
            <a:r>
              <a:rPr lang="ko-KR" altLang="en-US" dirty="0"/>
              <a:t>모터</a:t>
            </a:r>
            <a:r>
              <a:rPr lang="en-US" altLang="ko-KR" dirty="0"/>
              <a:t>-&gt;</a:t>
            </a:r>
            <a:r>
              <a:rPr lang="ko-KR" altLang="en-US" dirty="0" err="1"/>
              <a:t>스탭퍼모터</a:t>
            </a:r>
            <a:r>
              <a:rPr lang="en-US" altLang="ko-KR" dirty="0"/>
              <a:t>(v1.2.1-&gt;</a:t>
            </a:r>
            <a:r>
              <a:rPr lang="en-US" altLang="ko-KR" b="1" dirty="0">
                <a:solidFill>
                  <a:srgbClr val="FF0000"/>
                </a:solidFill>
              </a:rPr>
              <a:t>v1.3.0</a:t>
            </a:r>
            <a:r>
              <a:rPr lang="en-US" altLang="ko-KR" dirty="0"/>
              <a:t>)</a:t>
            </a:r>
          </a:p>
          <a:p>
            <a:pPr marL="800100" lvl="1" indent="-342900">
              <a:buAutoNum type="arabicPeriod"/>
            </a:pPr>
            <a:r>
              <a:rPr lang="ko-KR" altLang="en-US" dirty="0"/>
              <a:t>기존과 동일한 프로토콜 사용</a:t>
            </a:r>
            <a:endParaRPr lang="en-US" altLang="ko-KR" dirty="0"/>
          </a:p>
          <a:p>
            <a:pPr marL="800100" lvl="1" indent="-342900">
              <a:buAutoNum type="arabicPeriod"/>
            </a:pPr>
            <a:r>
              <a:rPr lang="en-US" altLang="ko-KR" dirty="0"/>
              <a:t>TB6600 </a:t>
            </a:r>
            <a:r>
              <a:rPr lang="ko-KR" altLang="en-US" dirty="0"/>
              <a:t>모터 드라이버 사용</a:t>
            </a:r>
            <a:endParaRPr lang="en-US" altLang="ko-KR" dirty="0"/>
          </a:p>
          <a:p>
            <a:pPr marL="800100" lvl="1" indent="-342900">
              <a:buAutoNum type="arabicPeriod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0235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B9EF201C-D6CC-F457-AC1D-ED435F470455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2. </a:t>
            </a:r>
            <a:r>
              <a:rPr lang="ko-KR" altLang="en-US" sz="3000" dirty="0"/>
              <a:t>연결구성도</a:t>
            </a:r>
            <a:r>
              <a:rPr lang="en-US" altLang="ko-KR" sz="3000" dirty="0"/>
              <a:t> – </a:t>
            </a:r>
            <a:r>
              <a:rPr lang="ko-KR" altLang="en-US" sz="3000" dirty="0" err="1"/>
              <a:t>스탭퍼모터</a:t>
            </a:r>
            <a:endParaRPr lang="ko-KR" altLang="en-US" sz="3000" dirty="0"/>
          </a:p>
        </p:txBody>
      </p:sp>
      <p:grpSp>
        <p:nvGrpSpPr>
          <p:cNvPr id="1435" name="그룹 1434">
            <a:extLst>
              <a:ext uri="{FF2B5EF4-FFF2-40B4-BE49-F238E27FC236}">
                <a16:creationId xmlns:a16="http://schemas.microsoft.com/office/drawing/2014/main" id="{DBD7D1E8-628C-DFAA-6593-B062EC63F60B}"/>
              </a:ext>
            </a:extLst>
          </p:cNvPr>
          <p:cNvGrpSpPr/>
          <p:nvPr/>
        </p:nvGrpSpPr>
        <p:grpSpPr>
          <a:xfrm>
            <a:off x="5640903" y="197554"/>
            <a:ext cx="2896502" cy="1438314"/>
            <a:chOff x="8311500" y="1372635"/>
            <a:chExt cx="2896502" cy="1438314"/>
          </a:xfrm>
        </p:grpSpPr>
        <p:grpSp>
          <p:nvGrpSpPr>
            <p:cNvPr id="1352" name="그룹 1351">
              <a:extLst>
                <a:ext uri="{FF2B5EF4-FFF2-40B4-BE49-F238E27FC236}">
                  <a16:creationId xmlns:a16="http://schemas.microsoft.com/office/drawing/2014/main" id="{AC38C7A1-C08F-04AA-E83C-3208F67B3C6D}"/>
                </a:ext>
              </a:extLst>
            </p:cNvPr>
            <p:cNvGrpSpPr/>
            <p:nvPr/>
          </p:nvGrpSpPr>
          <p:grpSpPr>
            <a:xfrm>
              <a:off x="8627832" y="1372635"/>
              <a:ext cx="1074408" cy="1438314"/>
              <a:chOff x="9525939" y="1476669"/>
              <a:chExt cx="1074408" cy="1438314"/>
            </a:xfrm>
          </p:grpSpPr>
          <p:pic>
            <p:nvPicPr>
              <p:cNvPr id="15" name="Picture 2" descr="Davitu Motor Driver - 3Pcs 42/57/86 Tb6600 Stepper Motor Driver 32 Segments  Upgraded Version 4.0A 42Vdc for CNC Router - (Voltage: 42V) : Amazon.ca:  Industrial &amp; Scientific">
                <a:extLst>
                  <a:ext uri="{FF2B5EF4-FFF2-40B4-BE49-F238E27FC236}">
                    <a16:creationId xmlns:a16="http://schemas.microsoft.com/office/drawing/2014/main" id="{95485425-23F5-66C6-24E5-B32D7C517F3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900" b="95500" l="2142" r="96118">
                            <a14:foregroundMark x1="44578" y1="12000" x2="17001" y2="10700"/>
                            <a14:foregroundMark x1="58768" y1="8600" x2="36948" y2="6600"/>
                            <a14:foregroundMark x1="67470" y1="7700" x2="56359" y2="8600"/>
                            <a14:foregroundMark x1="63722" y1="12700" x2="62784" y2="18500"/>
                            <a14:foregroundMark x1="92905" y1="27300" x2="92905" y2="81600"/>
                            <a14:foregroundMark x1="54886" y1="36200" x2="47925" y2="71500"/>
                            <a14:foregroundMark x1="70950" y1="47100" x2="64525" y2="81600"/>
                            <a14:foregroundMark x1="87416" y1="47300" x2="87818" y2="66700"/>
                            <a14:foregroundMark x1="95448" y1="33200" x2="96118" y2="41300"/>
                            <a14:foregroundMark x1="52209" y1="91000" x2="28514" y2="89400"/>
                            <a14:foregroundMark x1="71888" y1="87200" x2="55689" y2="91800"/>
                            <a14:foregroundMark x1="64793" y1="93000" x2="13655" y2="93000"/>
                            <a14:foregroundMark x1="15127" y1="92800" x2="5622" y2="18500"/>
                            <a14:foregroundMark x1="5622" y1="18500" x2="29317" y2="6200"/>
                            <a14:foregroundMark x1="6560" y1="29800" x2="4552" y2="71600"/>
                            <a14:foregroundMark x1="4552" y1="71600" x2="20482" y2="93200"/>
                            <a14:foregroundMark x1="62115" y1="94700" x2="32932" y2="95500"/>
                            <a14:foregroundMark x1="69746" y1="85700" x2="62383" y2="80600"/>
                            <a14:foregroundMark x1="93173" y1="24100" x2="89692" y2="23800"/>
                            <a14:foregroundMark x1="63722" y1="78300" x2="58768" y2="89000"/>
                            <a14:foregroundMark x1="2544" y1="3100" x2="2142" y2="190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525939" y="1476669"/>
                <a:ext cx="1074408" cy="14383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AA326338-7D0D-A18A-D888-94E0C8E17191}"/>
                  </a:ext>
                </a:extLst>
              </p:cNvPr>
              <p:cNvSpPr/>
              <p:nvPr/>
            </p:nvSpPr>
            <p:spPr>
              <a:xfrm rot="5400000">
                <a:off x="10488827" y="2256117"/>
                <a:ext cx="45719" cy="45719"/>
              </a:xfrm>
              <a:prstGeom prst="ellipse">
                <a:avLst/>
              </a:prstGeom>
              <a:solidFill>
                <a:srgbClr val="00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190779D6-7D09-39C0-AC05-D00EC7F0DE39}"/>
                  </a:ext>
                </a:extLst>
              </p:cNvPr>
              <p:cNvSpPr/>
              <p:nvPr/>
            </p:nvSpPr>
            <p:spPr>
              <a:xfrm rot="5400000">
                <a:off x="10488826" y="2329140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43E331F5-AD7A-244F-0ECE-B04B8C3CCF8F}"/>
                  </a:ext>
                </a:extLst>
              </p:cNvPr>
              <p:cNvSpPr/>
              <p:nvPr/>
            </p:nvSpPr>
            <p:spPr>
              <a:xfrm rot="5400000">
                <a:off x="10488826" y="2404923"/>
                <a:ext cx="45719" cy="45719"/>
              </a:xfrm>
              <a:prstGeom prst="ellipse">
                <a:avLst/>
              </a:prstGeom>
              <a:solidFill>
                <a:srgbClr val="0000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A909348E-DB87-2180-3358-27AECA210730}"/>
                  </a:ext>
                </a:extLst>
              </p:cNvPr>
              <p:cNvSpPr/>
              <p:nvPr/>
            </p:nvSpPr>
            <p:spPr>
              <a:xfrm rot="5400000">
                <a:off x="10488826" y="2483370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A0EA1A1C-9D18-3A39-CEFF-B3365C578A48}"/>
                  </a:ext>
                </a:extLst>
              </p:cNvPr>
              <p:cNvSpPr/>
              <p:nvPr/>
            </p:nvSpPr>
            <p:spPr>
              <a:xfrm rot="5400000">
                <a:off x="10488229" y="2558399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타원 44">
                <a:extLst>
                  <a:ext uri="{FF2B5EF4-FFF2-40B4-BE49-F238E27FC236}">
                    <a16:creationId xmlns:a16="http://schemas.microsoft.com/office/drawing/2014/main" id="{B9485D60-2159-C763-F634-F66FA2636B8C}"/>
                  </a:ext>
                </a:extLst>
              </p:cNvPr>
              <p:cNvSpPr/>
              <p:nvPr/>
            </p:nvSpPr>
            <p:spPr>
              <a:xfrm rot="5400000">
                <a:off x="10488228" y="2627711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타원 51">
                <a:extLst>
                  <a:ext uri="{FF2B5EF4-FFF2-40B4-BE49-F238E27FC236}">
                    <a16:creationId xmlns:a16="http://schemas.microsoft.com/office/drawing/2014/main" id="{BF280CE4-E83A-BA78-DB02-730997ED7D10}"/>
                  </a:ext>
                </a:extLst>
              </p:cNvPr>
              <p:cNvSpPr/>
              <p:nvPr/>
            </p:nvSpPr>
            <p:spPr>
              <a:xfrm rot="5400000">
                <a:off x="10488228" y="1946258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1D8AC015-CE31-0126-E1F2-1FE88CF19B52}"/>
                  </a:ext>
                </a:extLst>
              </p:cNvPr>
              <p:cNvSpPr/>
              <p:nvPr/>
            </p:nvSpPr>
            <p:spPr>
              <a:xfrm rot="5400000">
                <a:off x="10488227" y="2025084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44" name="타원 1343">
                <a:extLst>
                  <a:ext uri="{FF2B5EF4-FFF2-40B4-BE49-F238E27FC236}">
                    <a16:creationId xmlns:a16="http://schemas.microsoft.com/office/drawing/2014/main" id="{641A9EAB-F40A-C099-E24A-5DC53CDBB0CD}"/>
                  </a:ext>
                </a:extLst>
              </p:cNvPr>
              <p:cNvSpPr/>
              <p:nvPr/>
            </p:nvSpPr>
            <p:spPr>
              <a:xfrm rot="5400000">
                <a:off x="10488227" y="2100808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45" name="타원 1344">
                <a:extLst>
                  <a:ext uri="{FF2B5EF4-FFF2-40B4-BE49-F238E27FC236}">
                    <a16:creationId xmlns:a16="http://schemas.microsoft.com/office/drawing/2014/main" id="{360A3B5E-7AEC-E800-780B-1857FB307EBC}"/>
                  </a:ext>
                </a:extLst>
              </p:cNvPr>
              <p:cNvSpPr/>
              <p:nvPr/>
            </p:nvSpPr>
            <p:spPr>
              <a:xfrm rot="5400000">
                <a:off x="10488227" y="2170646"/>
                <a:ext cx="45719" cy="45719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279" name="그룹 1278">
              <a:extLst>
                <a:ext uri="{FF2B5EF4-FFF2-40B4-BE49-F238E27FC236}">
                  <a16:creationId xmlns:a16="http://schemas.microsoft.com/office/drawing/2014/main" id="{1676FC9C-B431-E46A-E4DC-AFE92ED3DEB3}"/>
                </a:ext>
              </a:extLst>
            </p:cNvPr>
            <p:cNvGrpSpPr/>
            <p:nvPr/>
          </p:nvGrpSpPr>
          <p:grpSpPr>
            <a:xfrm>
              <a:off x="8311500" y="2556456"/>
              <a:ext cx="258164" cy="249211"/>
              <a:chOff x="6250178" y="1007658"/>
              <a:chExt cx="392048" cy="487846"/>
            </a:xfrm>
          </p:grpSpPr>
          <p:pic>
            <p:nvPicPr>
              <p:cNvPr id="1280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<a:extLst>
                  <a:ext uri="{FF2B5EF4-FFF2-40B4-BE49-F238E27FC236}">
                    <a16:creationId xmlns:a16="http://schemas.microsoft.com/office/drawing/2014/main" id="{75BAFCC6-CC9E-B023-5FCB-529E2FEED82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781" t="39407" r="71527" b="43556"/>
              <a:stretch/>
            </p:blipFill>
            <p:spPr bwMode="auto">
              <a:xfrm>
                <a:off x="6250178" y="1007658"/>
                <a:ext cx="392048" cy="4878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81" name="TextBox 1280">
                <a:extLst>
                  <a:ext uri="{FF2B5EF4-FFF2-40B4-BE49-F238E27FC236}">
                    <a16:creationId xmlns:a16="http://schemas.microsoft.com/office/drawing/2014/main" id="{C669E34B-FE16-B431-E37C-02ADA65F8B74}"/>
                  </a:ext>
                </a:extLst>
              </p:cNvPr>
              <p:cNvSpPr txBox="1"/>
              <p:nvPr/>
            </p:nvSpPr>
            <p:spPr>
              <a:xfrm>
                <a:off x="6261868" y="1017665"/>
                <a:ext cx="24554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>
                    <a:solidFill>
                      <a:srgbClr val="FF0000"/>
                    </a:solidFill>
                  </a:rPr>
                  <a:t>+</a:t>
                </a:r>
                <a:endParaRPr lang="ko-KR" altLang="en-US" sz="1000" b="1" dirty="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1282" name="그룹 1281">
              <a:extLst>
                <a:ext uri="{FF2B5EF4-FFF2-40B4-BE49-F238E27FC236}">
                  <a16:creationId xmlns:a16="http://schemas.microsoft.com/office/drawing/2014/main" id="{602A3101-52EF-79E7-975F-000E29C6ED46}"/>
                </a:ext>
              </a:extLst>
            </p:cNvPr>
            <p:cNvGrpSpPr/>
            <p:nvPr/>
          </p:nvGrpSpPr>
          <p:grpSpPr>
            <a:xfrm>
              <a:off x="8311500" y="2323749"/>
              <a:ext cx="258164" cy="263783"/>
              <a:chOff x="6250178" y="988074"/>
              <a:chExt cx="392048" cy="507430"/>
            </a:xfrm>
          </p:grpSpPr>
          <p:pic>
            <p:nvPicPr>
              <p:cNvPr id="1283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<a:extLst>
                  <a:ext uri="{FF2B5EF4-FFF2-40B4-BE49-F238E27FC236}">
                    <a16:creationId xmlns:a16="http://schemas.microsoft.com/office/drawing/2014/main" id="{9C3F0435-F5F6-C15A-410F-4F53A061F99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781" t="39407" r="71527" b="43556"/>
              <a:stretch/>
            </p:blipFill>
            <p:spPr bwMode="auto">
              <a:xfrm>
                <a:off x="6250178" y="1007658"/>
                <a:ext cx="392048" cy="4878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84" name="TextBox 1283">
                <a:extLst>
                  <a:ext uri="{FF2B5EF4-FFF2-40B4-BE49-F238E27FC236}">
                    <a16:creationId xmlns:a16="http://schemas.microsoft.com/office/drawing/2014/main" id="{2EA25CC0-9A6B-D47A-1D0F-A38DD58E927A}"/>
                  </a:ext>
                </a:extLst>
              </p:cNvPr>
              <p:cNvSpPr txBox="1"/>
              <p:nvPr/>
            </p:nvSpPr>
            <p:spPr>
              <a:xfrm>
                <a:off x="6288873" y="988074"/>
                <a:ext cx="24554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>
                    <a:solidFill>
                      <a:srgbClr val="0000FF"/>
                    </a:solidFill>
                  </a:rPr>
                  <a:t>-</a:t>
                </a:r>
                <a:endParaRPr lang="ko-KR" altLang="en-US" sz="1000" b="1" dirty="0">
                  <a:solidFill>
                    <a:srgbClr val="0000FF"/>
                  </a:solidFill>
                </a:endParaRPr>
              </a:p>
            </p:txBody>
          </p:sp>
        </p:grpSp>
        <p:cxnSp>
          <p:nvCxnSpPr>
            <p:cNvPr id="1364" name="연결선: 꺾임 1363">
              <a:extLst>
                <a:ext uri="{FF2B5EF4-FFF2-40B4-BE49-F238E27FC236}">
                  <a16:creationId xmlns:a16="http://schemas.microsoft.com/office/drawing/2014/main" id="{C27D8A1A-54E9-00A6-CE03-DE6D2A409AB8}"/>
                </a:ext>
              </a:extLst>
            </p:cNvPr>
            <p:cNvCxnSpPr>
              <a:cxnSpLocks/>
              <a:stCxn id="1280" idx="3"/>
              <a:endCxn id="23" idx="4"/>
            </p:cNvCxnSpPr>
            <p:nvPr/>
          </p:nvCxnSpPr>
          <p:spPr>
            <a:xfrm flipV="1">
              <a:off x="8569664" y="2477225"/>
              <a:ext cx="1020458" cy="203837"/>
            </a:xfrm>
            <a:prstGeom prst="bentConnector3">
              <a:avLst>
                <a:gd name="adj1" fmla="val 5508"/>
              </a:avLst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0" name="연결선: 꺾임 1379">
              <a:extLst>
                <a:ext uri="{FF2B5EF4-FFF2-40B4-BE49-F238E27FC236}">
                  <a16:creationId xmlns:a16="http://schemas.microsoft.com/office/drawing/2014/main" id="{A8AFDD0E-44AA-D1D1-1F5F-BD4307D96AB8}"/>
                </a:ext>
              </a:extLst>
            </p:cNvPr>
            <p:cNvCxnSpPr>
              <a:cxnSpLocks/>
              <a:stCxn id="1283" idx="3"/>
              <a:endCxn id="1344" idx="4"/>
            </p:cNvCxnSpPr>
            <p:nvPr/>
          </p:nvCxnSpPr>
          <p:spPr>
            <a:xfrm flipV="1">
              <a:off x="8569664" y="2019634"/>
              <a:ext cx="1020456" cy="441097"/>
            </a:xfrm>
            <a:prstGeom prst="bentConnector3">
              <a:avLst>
                <a:gd name="adj1" fmla="val 3019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53" name="그룹 1352">
              <a:extLst>
                <a:ext uri="{FF2B5EF4-FFF2-40B4-BE49-F238E27FC236}">
                  <a16:creationId xmlns:a16="http://schemas.microsoft.com/office/drawing/2014/main" id="{3A3D7C79-E8F3-05AF-942C-9F247227AA48}"/>
                </a:ext>
              </a:extLst>
            </p:cNvPr>
            <p:cNvGrpSpPr/>
            <p:nvPr/>
          </p:nvGrpSpPr>
          <p:grpSpPr>
            <a:xfrm>
              <a:off x="10353899" y="1968734"/>
              <a:ext cx="854103" cy="726862"/>
              <a:chOff x="10865074" y="2442237"/>
              <a:chExt cx="854103" cy="726862"/>
            </a:xfrm>
          </p:grpSpPr>
          <p:pic>
            <p:nvPicPr>
              <p:cNvPr id="56" name="그림 55">
                <a:extLst>
                  <a:ext uri="{FF2B5EF4-FFF2-40B4-BE49-F238E27FC236}">
                    <a16:creationId xmlns:a16="http://schemas.microsoft.com/office/drawing/2014/main" id="{481457F1-3E17-538A-4E04-03C1CD28A2C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287" b="94978" l="9901" r="89901">
                            <a14:foregroundMark x1="27129" y1="11334" x2="27525" y2="14204"/>
                            <a14:foregroundMark x1="27921" y1="3587" x2="28911" y2="13917"/>
                            <a14:foregroundMark x1="76040" y1="3300" x2="78218" y2="14634"/>
                            <a14:foregroundMark x1="78218" y1="14634" x2="78020" y2="15638"/>
                            <a14:foregroundMark x1="74455" y1="4304" x2="74455" y2="10187"/>
                            <a14:foregroundMark x1="74851" y1="1865" x2="75644" y2="5022"/>
                            <a14:foregroundMark x1="75842" y1="1291" x2="76040" y2="3013"/>
                            <a14:foregroundMark x1="75644" y1="1004" x2="75842" y2="2439"/>
                            <a14:foregroundMark x1="76634" y1="1435" x2="76238" y2="287"/>
                            <a14:foregroundMark x1="29505" y1="6887" x2="28911" y2="287"/>
                            <a14:foregroundMark x1="27525" y1="6600" x2="27723" y2="1004"/>
                            <a14:foregroundMark x1="27525" y1="8178" x2="27327" y2="1148"/>
                            <a14:foregroundMark x1="27525" y1="8895" x2="27129" y2="1578"/>
                            <a14:foregroundMark x1="27129" y1="1578" x2="26733" y2="717"/>
                            <a14:foregroundMark x1="75050" y1="4735" x2="74455" y2="430"/>
                            <a14:foregroundMark x1="57030" y1="90961" x2="50693" y2="91248"/>
                            <a14:foregroundMark x1="65743" y1="93544" x2="50099" y2="94978"/>
                          </a14:backgroundRemoval>
                        </a14:imgEffect>
                      </a14:imgLayer>
                    </a14:imgProps>
                  </a:ext>
                </a:extLst>
              </a:blip>
              <a:srcRect l="10468" t="12091" r="9483" b="1550"/>
              <a:stretch/>
            </p:blipFill>
            <p:spPr>
              <a:xfrm rot="16200000">
                <a:off x="10928695" y="2378616"/>
                <a:ext cx="726862" cy="854103"/>
              </a:xfrm>
              <a:prstGeom prst="rect">
                <a:avLst/>
              </a:prstGeom>
            </p:spPr>
          </p:pic>
          <p:sp>
            <p:nvSpPr>
              <p:cNvPr id="57" name="타원 56">
                <a:extLst>
                  <a:ext uri="{FF2B5EF4-FFF2-40B4-BE49-F238E27FC236}">
                    <a16:creationId xmlns:a16="http://schemas.microsoft.com/office/drawing/2014/main" id="{C0FE42AB-50F9-0B72-E4F3-036DD076B957}"/>
                  </a:ext>
                </a:extLst>
              </p:cNvPr>
              <p:cNvSpPr/>
              <p:nvPr/>
            </p:nvSpPr>
            <p:spPr>
              <a:xfrm rot="5400000">
                <a:off x="10979367" y="2616633"/>
                <a:ext cx="45719" cy="45719"/>
              </a:xfrm>
              <a:prstGeom prst="ellipse">
                <a:avLst/>
              </a:prstGeom>
              <a:solidFill>
                <a:srgbClr val="0000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C422AC14-733D-DFF8-AFB3-F471C0E2CD6F}"/>
                  </a:ext>
                </a:extLst>
              </p:cNvPr>
              <p:cNvSpPr/>
              <p:nvPr/>
            </p:nvSpPr>
            <p:spPr>
              <a:xfrm rot="5400000">
                <a:off x="10979371" y="2931605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" name="타원 2">
                <a:extLst>
                  <a:ext uri="{FF2B5EF4-FFF2-40B4-BE49-F238E27FC236}">
                    <a16:creationId xmlns:a16="http://schemas.microsoft.com/office/drawing/2014/main" id="{C51D1984-4D1E-ED1B-8DDF-F3FD63A14455}"/>
                  </a:ext>
                </a:extLst>
              </p:cNvPr>
              <p:cNvSpPr/>
              <p:nvPr/>
            </p:nvSpPr>
            <p:spPr>
              <a:xfrm rot="5400000">
                <a:off x="10979365" y="2713155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타원 5">
                <a:extLst>
                  <a:ext uri="{FF2B5EF4-FFF2-40B4-BE49-F238E27FC236}">
                    <a16:creationId xmlns:a16="http://schemas.microsoft.com/office/drawing/2014/main" id="{B8776515-D036-24BB-0E0F-DF4082B6BE16}"/>
                  </a:ext>
                </a:extLst>
              </p:cNvPr>
              <p:cNvSpPr/>
              <p:nvPr/>
            </p:nvSpPr>
            <p:spPr>
              <a:xfrm rot="5400000">
                <a:off x="10979365" y="2810949"/>
                <a:ext cx="45719" cy="45719"/>
              </a:xfrm>
              <a:prstGeom prst="ellipse">
                <a:avLst/>
              </a:prstGeom>
              <a:solidFill>
                <a:srgbClr val="00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1354" name="연결선: 꺾임 1353">
              <a:extLst>
                <a:ext uri="{FF2B5EF4-FFF2-40B4-BE49-F238E27FC236}">
                  <a16:creationId xmlns:a16="http://schemas.microsoft.com/office/drawing/2014/main" id="{8EA1A0B1-448A-75C7-82F3-1BA39CF80C8C}"/>
                </a:ext>
              </a:extLst>
            </p:cNvPr>
            <p:cNvCxnSpPr>
              <a:cxnSpLocks/>
              <a:stCxn id="19" idx="0"/>
              <a:endCxn id="57" idx="4"/>
            </p:cNvCxnSpPr>
            <p:nvPr/>
          </p:nvCxnSpPr>
          <p:spPr>
            <a:xfrm flipV="1">
              <a:off x="9636438" y="2165990"/>
              <a:ext cx="831754" cy="157759"/>
            </a:xfrm>
            <a:prstGeom prst="bentConnector3">
              <a:avLst>
                <a:gd name="adj1" fmla="val 76339"/>
              </a:avLst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7" name="연결선: 꺾임 1356">
              <a:extLst>
                <a:ext uri="{FF2B5EF4-FFF2-40B4-BE49-F238E27FC236}">
                  <a16:creationId xmlns:a16="http://schemas.microsoft.com/office/drawing/2014/main" id="{0500F13C-02CA-B5F7-20B5-BA5DCD292AB2}"/>
                </a:ext>
              </a:extLst>
            </p:cNvPr>
            <p:cNvCxnSpPr>
              <a:cxnSpLocks/>
              <a:stCxn id="21" idx="0"/>
              <a:endCxn id="3" idx="4"/>
            </p:cNvCxnSpPr>
            <p:nvPr/>
          </p:nvCxnSpPr>
          <p:spPr>
            <a:xfrm flipV="1">
              <a:off x="9636438" y="2262512"/>
              <a:ext cx="831752" cy="139684"/>
            </a:xfrm>
            <a:prstGeom prst="bentConnector3">
              <a:avLst>
                <a:gd name="adj1" fmla="val 82638"/>
              </a:avLst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1" name="연결선: 꺾임 1370">
              <a:extLst>
                <a:ext uri="{FF2B5EF4-FFF2-40B4-BE49-F238E27FC236}">
                  <a16:creationId xmlns:a16="http://schemas.microsoft.com/office/drawing/2014/main" id="{367B1C0A-263A-2936-903E-3B41EF910E5D}"/>
                </a:ext>
              </a:extLst>
            </p:cNvPr>
            <p:cNvCxnSpPr>
              <a:cxnSpLocks/>
              <a:stCxn id="16" idx="0"/>
              <a:endCxn id="6" idx="4"/>
            </p:cNvCxnSpPr>
            <p:nvPr/>
          </p:nvCxnSpPr>
          <p:spPr>
            <a:xfrm>
              <a:off x="9636439" y="2174943"/>
              <a:ext cx="831751" cy="185363"/>
            </a:xfrm>
            <a:prstGeom prst="bentConnector3">
              <a:avLst>
                <a:gd name="adj1" fmla="val 20798"/>
              </a:avLst>
            </a:prstGeom>
            <a:ln>
              <a:solidFill>
                <a:srgbClr val="00FF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8" name="연결선: 꺾임 1377">
              <a:extLst>
                <a:ext uri="{FF2B5EF4-FFF2-40B4-BE49-F238E27FC236}">
                  <a16:creationId xmlns:a16="http://schemas.microsoft.com/office/drawing/2014/main" id="{531FF991-92C0-D2E2-C24A-EE72012A1555}"/>
                </a:ext>
              </a:extLst>
            </p:cNvPr>
            <p:cNvCxnSpPr>
              <a:cxnSpLocks/>
              <a:stCxn id="18" idx="0"/>
              <a:endCxn id="58" idx="4"/>
            </p:cNvCxnSpPr>
            <p:nvPr/>
          </p:nvCxnSpPr>
          <p:spPr>
            <a:xfrm>
              <a:off x="9636438" y="2247966"/>
              <a:ext cx="831758" cy="232996"/>
            </a:xfrm>
            <a:prstGeom prst="bentConnector3">
              <a:avLst>
                <a:gd name="adj1" fmla="val 2938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6" name="연결선: 꺾임 1385">
              <a:extLst>
                <a:ext uri="{FF2B5EF4-FFF2-40B4-BE49-F238E27FC236}">
                  <a16:creationId xmlns:a16="http://schemas.microsoft.com/office/drawing/2014/main" id="{03954F90-9DDB-2547-D625-F6DE2E4F7488}"/>
                </a:ext>
              </a:extLst>
            </p:cNvPr>
            <p:cNvCxnSpPr>
              <a:cxnSpLocks/>
              <a:stCxn id="1344" idx="4"/>
              <a:endCxn id="45" idx="4"/>
            </p:cNvCxnSpPr>
            <p:nvPr/>
          </p:nvCxnSpPr>
          <p:spPr>
            <a:xfrm rot="10800000" flipH="1" flipV="1">
              <a:off x="9590119" y="2019633"/>
              <a:ext cx="1" cy="526903"/>
            </a:xfrm>
            <a:prstGeom prst="bentConnector3">
              <a:avLst>
                <a:gd name="adj1" fmla="val -214748364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4" name="연결선: 꺾임 1393">
              <a:extLst>
                <a:ext uri="{FF2B5EF4-FFF2-40B4-BE49-F238E27FC236}">
                  <a16:creationId xmlns:a16="http://schemas.microsoft.com/office/drawing/2014/main" id="{8764C53C-9D21-D245-C54C-D7AD535CA798}"/>
                </a:ext>
              </a:extLst>
            </p:cNvPr>
            <p:cNvCxnSpPr>
              <a:cxnSpLocks/>
              <a:stCxn id="1344" idx="4"/>
              <a:endCxn id="55" idx="4"/>
            </p:cNvCxnSpPr>
            <p:nvPr/>
          </p:nvCxnSpPr>
          <p:spPr>
            <a:xfrm rot="10800000">
              <a:off x="9590120" y="1943910"/>
              <a:ext cx="12700" cy="75724"/>
            </a:xfrm>
            <a:prstGeom prst="bentConnector3">
              <a:avLst>
                <a:gd name="adj1" fmla="val 262496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6" name="연결선: 꺾임 1425">
              <a:extLst>
                <a:ext uri="{FF2B5EF4-FFF2-40B4-BE49-F238E27FC236}">
                  <a16:creationId xmlns:a16="http://schemas.microsoft.com/office/drawing/2014/main" id="{387EEBAB-CC1D-B957-9DBA-7B7951B13A19}"/>
                </a:ext>
              </a:extLst>
            </p:cNvPr>
            <p:cNvCxnSpPr>
              <a:cxnSpLocks/>
              <a:stCxn id="55" idx="4"/>
              <a:endCxn id="52" idx="4"/>
            </p:cNvCxnSpPr>
            <p:nvPr/>
          </p:nvCxnSpPr>
          <p:spPr>
            <a:xfrm rot="10800000" flipH="1">
              <a:off x="9590119" y="1865084"/>
              <a:ext cx="1" cy="78826"/>
            </a:xfrm>
            <a:prstGeom prst="bentConnector3">
              <a:avLst>
                <a:gd name="adj1" fmla="val -214748364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43" name="그룹 1442">
            <a:extLst>
              <a:ext uri="{FF2B5EF4-FFF2-40B4-BE49-F238E27FC236}">
                <a16:creationId xmlns:a16="http://schemas.microsoft.com/office/drawing/2014/main" id="{46EDB7D4-BBE3-6748-BE7C-C66953E04C7B}"/>
              </a:ext>
            </a:extLst>
          </p:cNvPr>
          <p:cNvGrpSpPr/>
          <p:nvPr/>
        </p:nvGrpSpPr>
        <p:grpSpPr>
          <a:xfrm>
            <a:off x="1336399" y="1691783"/>
            <a:ext cx="4299165" cy="2189481"/>
            <a:chOff x="1508339" y="1685960"/>
            <a:chExt cx="4299165" cy="2189481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895CC78B-D7F4-BF68-642D-9EDB81A796FD}"/>
                </a:ext>
              </a:extLst>
            </p:cNvPr>
            <p:cNvGrpSpPr/>
            <p:nvPr/>
          </p:nvGrpSpPr>
          <p:grpSpPr>
            <a:xfrm>
              <a:off x="1508339" y="1685960"/>
              <a:ext cx="4299165" cy="2189481"/>
              <a:chOff x="1633057" y="4117908"/>
              <a:chExt cx="4299165" cy="2189481"/>
            </a:xfrm>
          </p:grpSpPr>
          <p:pic>
            <p:nvPicPr>
              <p:cNvPr id="2" name="Picture 2">
                <a:extLst>
                  <a:ext uri="{FF2B5EF4-FFF2-40B4-BE49-F238E27FC236}">
                    <a16:creationId xmlns:a16="http://schemas.microsoft.com/office/drawing/2014/main" id="{B8E5AD2D-1E0A-6A3C-1AFE-BD7677DEED4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822" t="12222" b="11759"/>
              <a:stretch/>
            </p:blipFill>
            <p:spPr bwMode="auto">
              <a:xfrm>
                <a:off x="1633057" y="4117908"/>
                <a:ext cx="4299165" cy="21894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" name="타원 3">
                <a:extLst>
                  <a:ext uri="{FF2B5EF4-FFF2-40B4-BE49-F238E27FC236}">
                    <a16:creationId xmlns:a16="http://schemas.microsoft.com/office/drawing/2014/main" id="{10A67876-0DD3-A128-E00D-C66063C2C0B2}"/>
                  </a:ext>
                </a:extLst>
              </p:cNvPr>
              <p:cNvSpPr/>
              <p:nvPr/>
            </p:nvSpPr>
            <p:spPr>
              <a:xfrm>
                <a:off x="2065683" y="4289425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타원 4">
                <a:extLst>
                  <a:ext uri="{FF2B5EF4-FFF2-40B4-BE49-F238E27FC236}">
                    <a16:creationId xmlns:a16="http://schemas.microsoft.com/office/drawing/2014/main" id="{1A8A6D54-B46D-A567-3E5D-5CB8A2E2B829}"/>
                  </a:ext>
                </a:extLst>
              </p:cNvPr>
              <p:cNvSpPr/>
              <p:nvPr/>
            </p:nvSpPr>
            <p:spPr>
              <a:xfrm>
                <a:off x="2172911" y="4289425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C9188E15-C23D-5F7F-CDF2-3C2155220391}"/>
                  </a:ext>
                </a:extLst>
              </p:cNvPr>
              <p:cNvSpPr/>
              <p:nvPr/>
            </p:nvSpPr>
            <p:spPr>
              <a:xfrm>
                <a:off x="2280139" y="4289424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1241DCE7-78F9-739A-2928-B16FF82A42A4}"/>
                  </a:ext>
                </a:extLst>
              </p:cNvPr>
              <p:cNvSpPr/>
              <p:nvPr/>
            </p:nvSpPr>
            <p:spPr>
              <a:xfrm>
                <a:off x="2387367" y="4289423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E4BDA910-96DD-BDAE-58C0-B2901FC11C0B}"/>
                  </a:ext>
                </a:extLst>
              </p:cNvPr>
              <p:cNvSpPr/>
              <p:nvPr/>
            </p:nvSpPr>
            <p:spPr>
              <a:xfrm>
                <a:off x="2495720" y="4289423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930E8EFD-6844-5902-1A5C-7A54B4FB6D79}"/>
                  </a:ext>
                </a:extLst>
              </p:cNvPr>
              <p:cNvSpPr/>
              <p:nvPr/>
            </p:nvSpPr>
            <p:spPr>
              <a:xfrm>
                <a:off x="2598648" y="4289422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59CD7F4D-89F6-6730-44C3-F3E6BF3E4FBD}"/>
                  </a:ext>
                </a:extLst>
              </p:cNvPr>
              <p:cNvSpPr/>
              <p:nvPr/>
            </p:nvSpPr>
            <p:spPr>
              <a:xfrm>
                <a:off x="2701576" y="4289421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F8B46F80-726E-EF3C-B828-D22B2856E394}"/>
                  </a:ext>
                </a:extLst>
              </p:cNvPr>
              <p:cNvSpPr/>
              <p:nvPr/>
            </p:nvSpPr>
            <p:spPr>
              <a:xfrm>
                <a:off x="2807679" y="4289421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3267B96E-2D40-C4AF-335A-796D5FE7A83E}"/>
                  </a:ext>
                </a:extLst>
              </p:cNvPr>
              <p:cNvSpPr/>
              <p:nvPr/>
            </p:nvSpPr>
            <p:spPr>
              <a:xfrm>
                <a:off x="2917157" y="4289421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>
                <a:extLst>
                  <a:ext uri="{FF2B5EF4-FFF2-40B4-BE49-F238E27FC236}">
                    <a16:creationId xmlns:a16="http://schemas.microsoft.com/office/drawing/2014/main" id="{EAD8EC7B-AD22-9E46-66FA-2FE1027AF641}"/>
                  </a:ext>
                </a:extLst>
              </p:cNvPr>
              <p:cNvSpPr/>
              <p:nvPr/>
            </p:nvSpPr>
            <p:spPr>
              <a:xfrm>
                <a:off x="3018960" y="4289421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628558AF-4B5E-A4AA-05F1-C317753D240A}"/>
                  </a:ext>
                </a:extLst>
              </p:cNvPr>
              <p:cNvSpPr/>
              <p:nvPr/>
            </p:nvSpPr>
            <p:spPr>
              <a:xfrm>
                <a:off x="4878694" y="4293065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타원 27">
                <a:extLst>
                  <a:ext uri="{FF2B5EF4-FFF2-40B4-BE49-F238E27FC236}">
                    <a16:creationId xmlns:a16="http://schemas.microsoft.com/office/drawing/2014/main" id="{E75613B6-60B8-FB02-43D0-1B2E3B3178ED}"/>
                  </a:ext>
                </a:extLst>
              </p:cNvPr>
              <p:cNvSpPr/>
              <p:nvPr/>
            </p:nvSpPr>
            <p:spPr>
              <a:xfrm>
                <a:off x="4993397" y="4292596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72F52E45-0645-C0F5-3750-DC2ACB63A25C}"/>
                  </a:ext>
                </a:extLst>
              </p:cNvPr>
              <p:cNvSpPr/>
              <p:nvPr/>
            </p:nvSpPr>
            <p:spPr>
              <a:xfrm>
                <a:off x="3214433" y="6086470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77906812-E099-2805-C23B-69A8DCA14FC6}"/>
                  </a:ext>
                </a:extLst>
              </p:cNvPr>
              <p:cNvSpPr/>
              <p:nvPr/>
            </p:nvSpPr>
            <p:spPr>
              <a:xfrm>
                <a:off x="3326423" y="6086475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813B3E5A-298A-4591-1E81-087E956D4C34}"/>
                  </a:ext>
                </a:extLst>
              </p:cNvPr>
              <p:cNvSpPr/>
              <p:nvPr/>
            </p:nvSpPr>
            <p:spPr>
              <a:xfrm>
                <a:off x="3436826" y="6086474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16883ACD-768F-E893-33CC-689CE1FED0F0}"/>
                  </a:ext>
                </a:extLst>
              </p:cNvPr>
              <p:cNvSpPr/>
              <p:nvPr/>
            </p:nvSpPr>
            <p:spPr>
              <a:xfrm>
                <a:off x="3550404" y="6086473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C2E50048-A11A-DD91-19A7-C1617DC8DD58}"/>
                  </a:ext>
                </a:extLst>
              </p:cNvPr>
              <p:cNvSpPr/>
              <p:nvPr/>
            </p:nvSpPr>
            <p:spPr>
              <a:xfrm>
                <a:off x="3649232" y="6086473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589DDD32-78FA-8A25-7E09-BFCF0652B4D5}"/>
                  </a:ext>
                </a:extLst>
              </p:cNvPr>
              <p:cNvSpPr/>
              <p:nvPr/>
            </p:nvSpPr>
            <p:spPr>
              <a:xfrm>
                <a:off x="3752160" y="6086472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251D762B-305B-9231-C6F9-0DFA185FA182}"/>
                  </a:ext>
                </a:extLst>
              </p:cNvPr>
              <p:cNvSpPr/>
              <p:nvPr/>
            </p:nvSpPr>
            <p:spPr>
              <a:xfrm>
                <a:off x="3864613" y="6086471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:a16="http://schemas.microsoft.com/office/drawing/2014/main" id="{32C966BD-D79B-2254-86A4-14CA0D0E0E4A}"/>
                  </a:ext>
                </a:extLst>
              </p:cNvPr>
              <p:cNvSpPr/>
              <p:nvPr/>
            </p:nvSpPr>
            <p:spPr>
              <a:xfrm>
                <a:off x="3970716" y="6086471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438BEBC2-B92A-139C-67C9-E01874C7E76B}"/>
                  </a:ext>
                </a:extLst>
              </p:cNvPr>
              <p:cNvSpPr/>
              <p:nvPr/>
            </p:nvSpPr>
            <p:spPr>
              <a:xfrm>
                <a:off x="4080194" y="6086471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14699638-4C5B-F530-1D9A-E159E69A41B7}"/>
                  </a:ext>
                </a:extLst>
              </p:cNvPr>
              <p:cNvSpPr/>
              <p:nvPr/>
            </p:nvSpPr>
            <p:spPr>
              <a:xfrm>
                <a:off x="4181997" y="6086471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ADB5B3BF-58E3-3160-C2B3-FC8916582901}"/>
                  </a:ext>
                </a:extLst>
              </p:cNvPr>
              <p:cNvSpPr/>
              <p:nvPr/>
            </p:nvSpPr>
            <p:spPr>
              <a:xfrm>
                <a:off x="2021619" y="6013915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6E15EA89-068C-8797-0EC4-531BB0377183}"/>
                  </a:ext>
                </a:extLst>
              </p:cNvPr>
              <p:cNvSpPr/>
              <p:nvPr/>
            </p:nvSpPr>
            <p:spPr>
              <a:xfrm>
                <a:off x="2019964" y="6069961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98DB3E3D-4482-F205-9970-48C4F327F67C}"/>
                  </a:ext>
                </a:extLst>
              </p:cNvPr>
              <p:cNvSpPr/>
              <p:nvPr/>
            </p:nvSpPr>
            <p:spPr>
              <a:xfrm>
                <a:off x="2020805" y="5965021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D5CFD55F-549F-A951-929A-BC847A16B642}"/>
                  </a:ext>
                </a:extLst>
              </p:cNvPr>
              <p:cNvSpPr/>
              <p:nvPr/>
            </p:nvSpPr>
            <p:spPr>
              <a:xfrm>
                <a:off x="2019963" y="5905800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437" name="타원 1436">
              <a:extLst>
                <a:ext uri="{FF2B5EF4-FFF2-40B4-BE49-F238E27FC236}">
                  <a16:creationId xmlns:a16="http://schemas.microsoft.com/office/drawing/2014/main" id="{DA198708-6FFD-AED0-DE9A-6C38D6D0B7F0}"/>
                </a:ext>
              </a:extLst>
            </p:cNvPr>
            <p:cNvSpPr/>
            <p:nvPr/>
          </p:nvSpPr>
          <p:spPr>
            <a:xfrm>
              <a:off x="2185498" y="3654522"/>
              <a:ext cx="45719" cy="45719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8" name="타원 1437">
              <a:extLst>
                <a:ext uri="{FF2B5EF4-FFF2-40B4-BE49-F238E27FC236}">
                  <a16:creationId xmlns:a16="http://schemas.microsoft.com/office/drawing/2014/main" id="{9E37ADB6-28D2-63D5-FC32-71CC9E1654CA}"/>
                </a:ext>
              </a:extLst>
            </p:cNvPr>
            <p:cNvSpPr/>
            <p:nvPr/>
          </p:nvSpPr>
          <p:spPr>
            <a:xfrm>
              <a:off x="2294776" y="3654522"/>
              <a:ext cx="45719" cy="45719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9" name="타원 1438">
              <a:extLst>
                <a:ext uri="{FF2B5EF4-FFF2-40B4-BE49-F238E27FC236}">
                  <a16:creationId xmlns:a16="http://schemas.microsoft.com/office/drawing/2014/main" id="{AF237C11-86DA-A37A-99F4-2F07DFE49550}"/>
                </a:ext>
              </a:extLst>
            </p:cNvPr>
            <p:cNvSpPr/>
            <p:nvPr/>
          </p:nvSpPr>
          <p:spPr>
            <a:xfrm>
              <a:off x="2403784" y="3655320"/>
              <a:ext cx="45719" cy="45719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0" name="타원 1439">
              <a:extLst>
                <a:ext uri="{FF2B5EF4-FFF2-40B4-BE49-F238E27FC236}">
                  <a16:creationId xmlns:a16="http://schemas.microsoft.com/office/drawing/2014/main" id="{C921AF91-4EFE-73C0-6484-0BE7FDFE5F1F}"/>
                </a:ext>
              </a:extLst>
            </p:cNvPr>
            <p:cNvSpPr/>
            <p:nvPr/>
          </p:nvSpPr>
          <p:spPr>
            <a:xfrm>
              <a:off x="2515924" y="3654522"/>
              <a:ext cx="45719" cy="45719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1" name="타원 1440">
              <a:extLst>
                <a:ext uri="{FF2B5EF4-FFF2-40B4-BE49-F238E27FC236}">
                  <a16:creationId xmlns:a16="http://schemas.microsoft.com/office/drawing/2014/main" id="{0B3E2FC5-C06F-1ABC-996D-E4C67135DF50}"/>
                </a:ext>
              </a:extLst>
            </p:cNvPr>
            <p:cNvSpPr/>
            <p:nvPr/>
          </p:nvSpPr>
          <p:spPr>
            <a:xfrm>
              <a:off x="2630947" y="3654521"/>
              <a:ext cx="45719" cy="45719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44" name="그룹 1443">
            <a:extLst>
              <a:ext uri="{FF2B5EF4-FFF2-40B4-BE49-F238E27FC236}">
                <a16:creationId xmlns:a16="http://schemas.microsoft.com/office/drawing/2014/main" id="{D769CAF4-ED90-1FCB-AFDB-FC7C44621565}"/>
              </a:ext>
            </a:extLst>
          </p:cNvPr>
          <p:cNvGrpSpPr/>
          <p:nvPr/>
        </p:nvGrpSpPr>
        <p:grpSpPr>
          <a:xfrm>
            <a:off x="6349342" y="1430538"/>
            <a:ext cx="2896502" cy="1438314"/>
            <a:chOff x="8311500" y="1372635"/>
            <a:chExt cx="2896502" cy="1438314"/>
          </a:xfrm>
        </p:grpSpPr>
        <p:grpSp>
          <p:nvGrpSpPr>
            <p:cNvPr id="1445" name="그룹 1444">
              <a:extLst>
                <a:ext uri="{FF2B5EF4-FFF2-40B4-BE49-F238E27FC236}">
                  <a16:creationId xmlns:a16="http://schemas.microsoft.com/office/drawing/2014/main" id="{E4BD67B4-545C-CD1F-7543-02E76209F4C7}"/>
                </a:ext>
              </a:extLst>
            </p:cNvPr>
            <p:cNvGrpSpPr/>
            <p:nvPr/>
          </p:nvGrpSpPr>
          <p:grpSpPr>
            <a:xfrm>
              <a:off x="8627832" y="1372635"/>
              <a:ext cx="1074408" cy="1438314"/>
              <a:chOff x="9525939" y="1476669"/>
              <a:chExt cx="1074408" cy="1438314"/>
            </a:xfrm>
          </p:grpSpPr>
          <p:pic>
            <p:nvPicPr>
              <p:cNvPr id="1471" name="Picture 2" descr="Davitu Motor Driver - 3Pcs 42/57/86 Tb6600 Stepper Motor Driver 32 Segments  Upgraded Version 4.0A 42Vdc for CNC Router - (Voltage: 42V) : Amazon.ca:  Industrial &amp; Scientific">
                <a:extLst>
                  <a:ext uri="{FF2B5EF4-FFF2-40B4-BE49-F238E27FC236}">
                    <a16:creationId xmlns:a16="http://schemas.microsoft.com/office/drawing/2014/main" id="{444E07C7-2205-41EB-684E-70D279EBA36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900" b="95500" l="2142" r="96118">
                            <a14:foregroundMark x1="44578" y1="12000" x2="17001" y2="10700"/>
                            <a14:foregroundMark x1="58768" y1="8600" x2="36948" y2="6600"/>
                            <a14:foregroundMark x1="67470" y1="7700" x2="56359" y2="8600"/>
                            <a14:foregroundMark x1="63722" y1="12700" x2="62784" y2="18500"/>
                            <a14:foregroundMark x1="92905" y1="27300" x2="92905" y2="81600"/>
                            <a14:foregroundMark x1="54886" y1="36200" x2="47925" y2="71500"/>
                            <a14:foregroundMark x1="70950" y1="47100" x2="64525" y2="81600"/>
                            <a14:foregroundMark x1="87416" y1="47300" x2="87818" y2="66700"/>
                            <a14:foregroundMark x1="95448" y1="33200" x2="96118" y2="41300"/>
                            <a14:foregroundMark x1="52209" y1="91000" x2="28514" y2="89400"/>
                            <a14:foregroundMark x1="71888" y1="87200" x2="55689" y2="91800"/>
                            <a14:foregroundMark x1="64793" y1="93000" x2="13655" y2="93000"/>
                            <a14:foregroundMark x1="15127" y1="92800" x2="5622" y2="18500"/>
                            <a14:foregroundMark x1="5622" y1="18500" x2="29317" y2="6200"/>
                            <a14:foregroundMark x1="6560" y1="29800" x2="4552" y2="71600"/>
                            <a14:foregroundMark x1="4552" y1="71600" x2="20482" y2="93200"/>
                            <a14:foregroundMark x1="62115" y1="94700" x2="32932" y2="95500"/>
                            <a14:foregroundMark x1="69746" y1="85700" x2="62383" y2="80600"/>
                            <a14:foregroundMark x1="93173" y1="24100" x2="89692" y2="23800"/>
                            <a14:foregroundMark x1="63722" y1="78300" x2="58768" y2="89000"/>
                            <a14:foregroundMark x1="2544" y1="3100" x2="2142" y2="190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525939" y="1476669"/>
                <a:ext cx="1074408" cy="14383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25" name="타원 1024">
                <a:extLst>
                  <a:ext uri="{FF2B5EF4-FFF2-40B4-BE49-F238E27FC236}">
                    <a16:creationId xmlns:a16="http://schemas.microsoft.com/office/drawing/2014/main" id="{559F43EC-8E2C-ED4E-93BE-836294BEA35A}"/>
                  </a:ext>
                </a:extLst>
              </p:cNvPr>
              <p:cNvSpPr/>
              <p:nvPr/>
            </p:nvSpPr>
            <p:spPr>
              <a:xfrm rot="5400000">
                <a:off x="10488827" y="2256117"/>
                <a:ext cx="45719" cy="45719"/>
              </a:xfrm>
              <a:prstGeom prst="ellipse">
                <a:avLst/>
              </a:prstGeom>
              <a:solidFill>
                <a:srgbClr val="00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27" name="타원 1026">
                <a:extLst>
                  <a:ext uri="{FF2B5EF4-FFF2-40B4-BE49-F238E27FC236}">
                    <a16:creationId xmlns:a16="http://schemas.microsoft.com/office/drawing/2014/main" id="{D00B1AD0-0553-7E7F-0EAD-C3CCDE009878}"/>
                  </a:ext>
                </a:extLst>
              </p:cNvPr>
              <p:cNvSpPr/>
              <p:nvPr/>
            </p:nvSpPr>
            <p:spPr>
              <a:xfrm rot="5400000">
                <a:off x="10488826" y="2329140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28" name="타원 1027">
                <a:extLst>
                  <a:ext uri="{FF2B5EF4-FFF2-40B4-BE49-F238E27FC236}">
                    <a16:creationId xmlns:a16="http://schemas.microsoft.com/office/drawing/2014/main" id="{05ECA4DF-96F2-3FCF-68A0-F6F3D2CFF75D}"/>
                  </a:ext>
                </a:extLst>
              </p:cNvPr>
              <p:cNvSpPr/>
              <p:nvPr/>
            </p:nvSpPr>
            <p:spPr>
              <a:xfrm rot="5400000">
                <a:off x="10488826" y="2404923"/>
                <a:ext cx="45719" cy="45719"/>
              </a:xfrm>
              <a:prstGeom prst="ellipse">
                <a:avLst/>
              </a:prstGeom>
              <a:solidFill>
                <a:srgbClr val="0000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29" name="타원 1028">
                <a:extLst>
                  <a:ext uri="{FF2B5EF4-FFF2-40B4-BE49-F238E27FC236}">
                    <a16:creationId xmlns:a16="http://schemas.microsoft.com/office/drawing/2014/main" id="{2702F0F2-D0C0-ED3C-2237-A58DD15ADC24}"/>
                  </a:ext>
                </a:extLst>
              </p:cNvPr>
              <p:cNvSpPr/>
              <p:nvPr/>
            </p:nvSpPr>
            <p:spPr>
              <a:xfrm rot="5400000">
                <a:off x="10488826" y="2483370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31" name="타원 1030">
                <a:extLst>
                  <a:ext uri="{FF2B5EF4-FFF2-40B4-BE49-F238E27FC236}">
                    <a16:creationId xmlns:a16="http://schemas.microsoft.com/office/drawing/2014/main" id="{98B06E0E-49F8-663A-A028-39ADCF218A28}"/>
                  </a:ext>
                </a:extLst>
              </p:cNvPr>
              <p:cNvSpPr/>
              <p:nvPr/>
            </p:nvSpPr>
            <p:spPr>
              <a:xfrm rot="5400000">
                <a:off x="10488229" y="2558399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32" name="타원 1031">
                <a:extLst>
                  <a:ext uri="{FF2B5EF4-FFF2-40B4-BE49-F238E27FC236}">
                    <a16:creationId xmlns:a16="http://schemas.microsoft.com/office/drawing/2014/main" id="{DE587265-04D0-5746-4E0D-A2A266C25C58}"/>
                  </a:ext>
                </a:extLst>
              </p:cNvPr>
              <p:cNvSpPr/>
              <p:nvPr/>
            </p:nvSpPr>
            <p:spPr>
              <a:xfrm rot="5400000">
                <a:off x="10488228" y="2627711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33" name="타원 1032">
                <a:extLst>
                  <a:ext uri="{FF2B5EF4-FFF2-40B4-BE49-F238E27FC236}">
                    <a16:creationId xmlns:a16="http://schemas.microsoft.com/office/drawing/2014/main" id="{72040F7A-F7E3-219E-B4B6-EA0D16DB4D96}"/>
                  </a:ext>
                </a:extLst>
              </p:cNvPr>
              <p:cNvSpPr/>
              <p:nvPr/>
            </p:nvSpPr>
            <p:spPr>
              <a:xfrm rot="5400000">
                <a:off x="10488228" y="1946258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34" name="타원 1033">
                <a:extLst>
                  <a:ext uri="{FF2B5EF4-FFF2-40B4-BE49-F238E27FC236}">
                    <a16:creationId xmlns:a16="http://schemas.microsoft.com/office/drawing/2014/main" id="{C57B592E-C170-FBB3-ADC9-3C8C3D355E31}"/>
                  </a:ext>
                </a:extLst>
              </p:cNvPr>
              <p:cNvSpPr/>
              <p:nvPr/>
            </p:nvSpPr>
            <p:spPr>
              <a:xfrm rot="5400000">
                <a:off x="10488227" y="2025084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35" name="타원 1034">
                <a:extLst>
                  <a:ext uri="{FF2B5EF4-FFF2-40B4-BE49-F238E27FC236}">
                    <a16:creationId xmlns:a16="http://schemas.microsoft.com/office/drawing/2014/main" id="{CB61313F-B9D7-AF76-9523-6DE7789D7907}"/>
                  </a:ext>
                </a:extLst>
              </p:cNvPr>
              <p:cNvSpPr/>
              <p:nvPr/>
            </p:nvSpPr>
            <p:spPr>
              <a:xfrm rot="5400000">
                <a:off x="10488227" y="2100808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38" name="타원 1037">
                <a:extLst>
                  <a:ext uri="{FF2B5EF4-FFF2-40B4-BE49-F238E27FC236}">
                    <a16:creationId xmlns:a16="http://schemas.microsoft.com/office/drawing/2014/main" id="{40506D23-E053-7A37-4A86-307A598CDDD7}"/>
                  </a:ext>
                </a:extLst>
              </p:cNvPr>
              <p:cNvSpPr/>
              <p:nvPr/>
            </p:nvSpPr>
            <p:spPr>
              <a:xfrm rot="5400000">
                <a:off x="10488227" y="2170646"/>
                <a:ext cx="45719" cy="45719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446" name="그룹 1445">
              <a:extLst>
                <a:ext uri="{FF2B5EF4-FFF2-40B4-BE49-F238E27FC236}">
                  <a16:creationId xmlns:a16="http://schemas.microsoft.com/office/drawing/2014/main" id="{6832CE48-E25F-44BF-E0B5-6EF07433BF66}"/>
                </a:ext>
              </a:extLst>
            </p:cNvPr>
            <p:cNvGrpSpPr/>
            <p:nvPr/>
          </p:nvGrpSpPr>
          <p:grpSpPr>
            <a:xfrm>
              <a:off x="8311500" y="2556456"/>
              <a:ext cx="258164" cy="249211"/>
              <a:chOff x="6250178" y="1007658"/>
              <a:chExt cx="392048" cy="487846"/>
            </a:xfrm>
          </p:grpSpPr>
          <p:pic>
            <p:nvPicPr>
              <p:cNvPr id="1468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<a:extLst>
                  <a:ext uri="{FF2B5EF4-FFF2-40B4-BE49-F238E27FC236}">
                    <a16:creationId xmlns:a16="http://schemas.microsoft.com/office/drawing/2014/main" id="{D5CDD9E0-BD24-5BC5-2E25-E6269007707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781" t="39407" r="71527" b="43556"/>
              <a:stretch/>
            </p:blipFill>
            <p:spPr bwMode="auto">
              <a:xfrm>
                <a:off x="6250178" y="1007658"/>
                <a:ext cx="392048" cy="4878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470" name="TextBox 1469">
                <a:extLst>
                  <a:ext uri="{FF2B5EF4-FFF2-40B4-BE49-F238E27FC236}">
                    <a16:creationId xmlns:a16="http://schemas.microsoft.com/office/drawing/2014/main" id="{4284617E-68F9-CC77-8C3C-666A456D31E3}"/>
                  </a:ext>
                </a:extLst>
              </p:cNvPr>
              <p:cNvSpPr txBox="1"/>
              <p:nvPr/>
            </p:nvSpPr>
            <p:spPr>
              <a:xfrm>
                <a:off x="6261868" y="1017665"/>
                <a:ext cx="24554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>
                    <a:solidFill>
                      <a:srgbClr val="FF0000"/>
                    </a:solidFill>
                  </a:rPr>
                  <a:t>+</a:t>
                </a:r>
                <a:endParaRPr lang="ko-KR" altLang="en-US" sz="1000" b="1" dirty="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1448" name="그룹 1447">
              <a:extLst>
                <a:ext uri="{FF2B5EF4-FFF2-40B4-BE49-F238E27FC236}">
                  <a16:creationId xmlns:a16="http://schemas.microsoft.com/office/drawing/2014/main" id="{808327F1-E5B0-DD94-EA99-9D37781EA0F1}"/>
                </a:ext>
              </a:extLst>
            </p:cNvPr>
            <p:cNvGrpSpPr/>
            <p:nvPr/>
          </p:nvGrpSpPr>
          <p:grpSpPr>
            <a:xfrm>
              <a:off x="8311500" y="2323749"/>
              <a:ext cx="258164" cy="263783"/>
              <a:chOff x="6250178" y="988074"/>
              <a:chExt cx="392048" cy="507430"/>
            </a:xfrm>
          </p:grpSpPr>
          <p:pic>
            <p:nvPicPr>
              <p:cNvPr id="1466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<a:extLst>
                  <a:ext uri="{FF2B5EF4-FFF2-40B4-BE49-F238E27FC236}">
                    <a16:creationId xmlns:a16="http://schemas.microsoft.com/office/drawing/2014/main" id="{B34108E1-719F-D5A7-A8DB-446E524AD48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781" t="39407" r="71527" b="43556"/>
              <a:stretch/>
            </p:blipFill>
            <p:spPr bwMode="auto">
              <a:xfrm>
                <a:off x="6250178" y="1007658"/>
                <a:ext cx="392048" cy="4878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467" name="TextBox 1466">
                <a:extLst>
                  <a:ext uri="{FF2B5EF4-FFF2-40B4-BE49-F238E27FC236}">
                    <a16:creationId xmlns:a16="http://schemas.microsoft.com/office/drawing/2014/main" id="{1EE6CF83-0E33-D1D5-7451-92C44C24920F}"/>
                  </a:ext>
                </a:extLst>
              </p:cNvPr>
              <p:cNvSpPr txBox="1"/>
              <p:nvPr/>
            </p:nvSpPr>
            <p:spPr>
              <a:xfrm>
                <a:off x="6288873" y="988074"/>
                <a:ext cx="24554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>
                    <a:solidFill>
                      <a:srgbClr val="0000FF"/>
                    </a:solidFill>
                  </a:rPr>
                  <a:t>-</a:t>
                </a:r>
                <a:endParaRPr lang="ko-KR" altLang="en-US" sz="1000" b="1" dirty="0">
                  <a:solidFill>
                    <a:srgbClr val="0000FF"/>
                  </a:solidFill>
                </a:endParaRPr>
              </a:p>
            </p:txBody>
          </p:sp>
        </p:grpSp>
        <p:cxnSp>
          <p:nvCxnSpPr>
            <p:cNvPr id="1449" name="연결선: 꺾임 1448">
              <a:extLst>
                <a:ext uri="{FF2B5EF4-FFF2-40B4-BE49-F238E27FC236}">
                  <a16:creationId xmlns:a16="http://schemas.microsoft.com/office/drawing/2014/main" id="{480082FD-C53B-C3F0-7572-74D59EF25563}"/>
                </a:ext>
              </a:extLst>
            </p:cNvPr>
            <p:cNvCxnSpPr>
              <a:cxnSpLocks/>
              <a:stCxn id="1468" idx="3"/>
              <a:endCxn id="1031" idx="4"/>
            </p:cNvCxnSpPr>
            <p:nvPr/>
          </p:nvCxnSpPr>
          <p:spPr>
            <a:xfrm flipV="1">
              <a:off x="8569664" y="2477225"/>
              <a:ext cx="1020458" cy="203837"/>
            </a:xfrm>
            <a:prstGeom prst="bentConnector3">
              <a:avLst>
                <a:gd name="adj1" fmla="val 5508"/>
              </a:avLst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0" name="연결선: 꺾임 1449">
              <a:extLst>
                <a:ext uri="{FF2B5EF4-FFF2-40B4-BE49-F238E27FC236}">
                  <a16:creationId xmlns:a16="http://schemas.microsoft.com/office/drawing/2014/main" id="{8E93D27A-3D13-1110-C8DA-7987D8417139}"/>
                </a:ext>
              </a:extLst>
            </p:cNvPr>
            <p:cNvCxnSpPr>
              <a:cxnSpLocks/>
              <a:stCxn id="1466" idx="3"/>
              <a:endCxn id="1035" idx="4"/>
            </p:cNvCxnSpPr>
            <p:nvPr/>
          </p:nvCxnSpPr>
          <p:spPr>
            <a:xfrm flipV="1">
              <a:off x="8569664" y="2019634"/>
              <a:ext cx="1020456" cy="441097"/>
            </a:xfrm>
            <a:prstGeom prst="bentConnector3">
              <a:avLst>
                <a:gd name="adj1" fmla="val 3019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51" name="그룹 1450">
              <a:extLst>
                <a:ext uri="{FF2B5EF4-FFF2-40B4-BE49-F238E27FC236}">
                  <a16:creationId xmlns:a16="http://schemas.microsoft.com/office/drawing/2014/main" id="{C23FD7AB-C149-AE26-5152-EC19CFD14073}"/>
                </a:ext>
              </a:extLst>
            </p:cNvPr>
            <p:cNvGrpSpPr/>
            <p:nvPr/>
          </p:nvGrpSpPr>
          <p:grpSpPr>
            <a:xfrm>
              <a:off x="10353899" y="1968734"/>
              <a:ext cx="854103" cy="726862"/>
              <a:chOff x="10865074" y="2442237"/>
              <a:chExt cx="854103" cy="726862"/>
            </a:xfrm>
          </p:grpSpPr>
          <p:pic>
            <p:nvPicPr>
              <p:cNvPr id="1460" name="그림 1459">
                <a:extLst>
                  <a:ext uri="{FF2B5EF4-FFF2-40B4-BE49-F238E27FC236}">
                    <a16:creationId xmlns:a16="http://schemas.microsoft.com/office/drawing/2014/main" id="{9FCDD50E-4FED-DAF4-D323-AEB9E2D3142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287" b="94978" l="9901" r="89901">
                            <a14:foregroundMark x1="27129" y1="11334" x2="27525" y2="14204"/>
                            <a14:foregroundMark x1="27921" y1="3587" x2="28911" y2="13917"/>
                            <a14:foregroundMark x1="76040" y1="3300" x2="78218" y2="14634"/>
                            <a14:foregroundMark x1="78218" y1="14634" x2="78020" y2="15638"/>
                            <a14:foregroundMark x1="74455" y1="4304" x2="74455" y2="10187"/>
                            <a14:foregroundMark x1="74851" y1="1865" x2="75644" y2="5022"/>
                            <a14:foregroundMark x1="75842" y1="1291" x2="76040" y2="3013"/>
                            <a14:foregroundMark x1="75644" y1="1004" x2="75842" y2="2439"/>
                            <a14:foregroundMark x1="76634" y1="1435" x2="76238" y2="287"/>
                            <a14:foregroundMark x1="29505" y1="6887" x2="28911" y2="287"/>
                            <a14:foregroundMark x1="27525" y1="6600" x2="27723" y2="1004"/>
                            <a14:foregroundMark x1="27525" y1="8178" x2="27327" y2="1148"/>
                            <a14:foregroundMark x1="27525" y1="8895" x2="27129" y2="1578"/>
                            <a14:foregroundMark x1="27129" y1="1578" x2="26733" y2="717"/>
                            <a14:foregroundMark x1="75050" y1="4735" x2="74455" y2="430"/>
                            <a14:foregroundMark x1="57030" y1="90961" x2="50693" y2="91248"/>
                            <a14:foregroundMark x1="65743" y1="93544" x2="50099" y2="94978"/>
                          </a14:backgroundRemoval>
                        </a14:imgEffect>
                      </a14:imgLayer>
                    </a14:imgProps>
                  </a:ext>
                </a:extLst>
              </a:blip>
              <a:srcRect l="10468" t="12091" r="9483" b="1550"/>
              <a:stretch/>
            </p:blipFill>
            <p:spPr>
              <a:xfrm rot="16200000">
                <a:off x="10928695" y="2378616"/>
                <a:ext cx="726862" cy="854103"/>
              </a:xfrm>
              <a:prstGeom prst="rect">
                <a:avLst/>
              </a:prstGeom>
            </p:spPr>
          </p:pic>
          <p:sp>
            <p:nvSpPr>
              <p:cNvPr id="1461" name="타원 1460">
                <a:extLst>
                  <a:ext uri="{FF2B5EF4-FFF2-40B4-BE49-F238E27FC236}">
                    <a16:creationId xmlns:a16="http://schemas.microsoft.com/office/drawing/2014/main" id="{B838E4B9-24B3-0E9F-23BE-FB835E616B2C}"/>
                  </a:ext>
                </a:extLst>
              </p:cNvPr>
              <p:cNvSpPr/>
              <p:nvPr/>
            </p:nvSpPr>
            <p:spPr>
              <a:xfrm rot="5400000">
                <a:off x="10979367" y="2616633"/>
                <a:ext cx="45719" cy="45719"/>
              </a:xfrm>
              <a:prstGeom prst="ellipse">
                <a:avLst/>
              </a:prstGeom>
              <a:solidFill>
                <a:srgbClr val="0000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62" name="타원 1461">
                <a:extLst>
                  <a:ext uri="{FF2B5EF4-FFF2-40B4-BE49-F238E27FC236}">
                    <a16:creationId xmlns:a16="http://schemas.microsoft.com/office/drawing/2014/main" id="{AA0A16E3-B11C-EF41-E6D4-7A905EA76F6D}"/>
                  </a:ext>
                </a:extLst>
              </p:cNvPr>
              <p:cNvSpPr/>
              <p:nvPr/>
            </p:nvSpPr>
            <p:spPr>
              <a:xfrm rot="5400000">
                <a:off x="10979371" y="2931605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63" name="타원 1462">
                <a:extLst>
                  <a:ext uri="{FF2B5EF4-FFF2-40B4-BE49-F238E27FC236}">
                    <a16:creationId xmlns:a16="http://schemas.microsoft.com/office/drawing/2014/main" id="{DA3B922B-DB45-A217-61DB-D51964291489}"/>
                  </a:ext>
                </a:extLst>
              </p:cNvPr>
              <p:cNvSpPr/>
              <p:nvPr/>
            </p:nvSpPr>
            <p:spPr>
              <a:xfrm rot="5400000">
                <a:off x="10979365" y="2713155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65" name="타원 1464">
                <a:extLst>
                  <a:ext uri="{FF2B5EF4-FFF2-40B4-BE49-F238E27FC236}">
                    <a16:creationId xmlns:a16="http://schemas.microsoft.com/office/drawing/2014/main" id="{2CFDE743-FFD6-6904-7C60-B6610720C255}"/>
                  </a:ext>
                </a:extLst>
              </p:cNvPr>
              <p:cNvSpPr/>
              <p:nvPr/>
            </p:nvSpPr>
            <p:spPr>
              <a:xfrm rot="5400000">
                <a:off x="10979365" y="2810949"/>
                <a:ext cx="45719" cy="45719"/>
              </a:xfrm>
              <a:prstGeom prst="ellipse">
                <a:avLst/>
              </a:prstGeom>
              <a:solidFill>
                <a:srgbClr val="00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1452" name="연결선: 꺾임 1451">
              <a:extLst>
                <a:ext uri="{FF2B5EF4-FFF2-40B4-BE49-F238E27FC236}">
                  <a16:creationId xmlns:a16="http://schemas.microsoft.com/office/drawing/2014/main" id="{C534E53A-AED1-0387-46D0-3DB9CA187EB2}"/>
                </a:ext>
              </a:extLst>
            </p:cNvPr>
            <p:cNvCxnSpPr>
              <a:cxnSpLocks/>
              <a:stCxn id="1028" idx="0"/>
              <a:endCxn id="1461" idx="4"/>
            </p:cNvCxnSpPr>
            <p:nvPr/>
          </p:nvCxnSpPr>
          <p:spPr>
            <a:xfrm flipV="1">
              <a:off x="9636438" y="2165990"/>
              <a:ext cx="831754" cy="157759"/>
            </a:xfrm>
            <a:prstGeom prst="bentConnector3">
              <a:avLst>
                <a:gd name="adj1" fmla="val 76339"/>
              </a:avLst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3" name="연결선: 꺾임 1452">
              <a:extLst>
                <a:ext uri="{FF2B5EF4-FFF2-40B4-BE49-F238E27FC236}">
                  <a16:creationId xmlns:a16="http://schemas.microsoft.com/office/drawing/2014/main" id="{FE747414-66EA-BB5A-A20F-1608ECA7654C}"/>
                </a:ext>
              </a:extLst>
            </p:cNvPr>
            <p:cNvCxnSpPr>
              <a:cxnSpLocks/>
              <a:stCxn id="1029" idx="0"/>
              <a:endCxn id="1463" idx="4"/>
            </p:cNvCxnSpPr>
            <p:nvPr/>
          </p:nvCxnSpPr>
          <p:spPr>
            <a:xfrm flipV="1">
              <a:off x="9636438" y="2262512"/>
              <a:ext cx="831752" cy="139684"/>
            </a:xfrm>
            <a:prstGeom prst="bentConnector3">
              <a:avLst>
                <a:gd name="adj1" fmla="val 82638"/>
              </a:avLst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5" name="연결선: 꺾임 1454">
              <a:extLst>
                <a:ext uri="{FF2B5EF4-FFF2-40B4-BE49-F238E27FC236}">
                  <a16:creationId xmlns:a16="http://schemas.microsoft.com/office/drawing/2014/main" id="{8567CE41-C8F5-0EF0-760B-0BDE1E86F77B}"/>
                </a:ext>
              </a:extLst>
            </p:cNvPr>
            <p:cNvCxnSpPr>
              <a:cxnSpLocks/>
              <a:stCxn id="1025" idx="0"/>
              <a:endCxn id="1465" idx="4"/>
            </p:cNvCxnSpPr>
            <p:nvPr/>
          </p:nvCxnSpPr>
          <p:spPr>
            <a:xfrm>
              <a:off x="9636439" y="2174943"/>
              <a:ext cx="831751" cy="185363"/>
            </a:xfrm>
            <a:prstGeom prst="bentConnector3">
              <a:avLst>
                <a:gd name="adj1" fmla="val 20798"/>
              </a:avLst>
            </a:prstGeom>
            <a:ln>
              <a:solidFill>
                <a:srgbClr val="00FF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6" name="연결선: 꺾임 1455">
              <a:extLst>
                <a:ext uri="{FF2B5EF4-FFF2-40B4-BE49-F238E27FC236}">
                  <a16:creationId xmlns:a16="http://schemas.microsoft.com/office/drawing/2014/main" id="{40A4A327-51D0-782B-E666-6257E8BD0BBE}"/>
                </a:ext>
              </a:extLst>
            </p:cNvPr>
            <p:cNvCxnSpPr>
              <a:cxnSpLocks/>
              <a:stCxn id="1027" idx="0"/>
              <a:endCxn id="1462" idx="4"/>
            </p:cNvCxnSpPr>
            <p:nvPr/>
          </p:nvCxnSpPr>
          <p:spPr>
            <a:xfrm>
              <a:off x="9636438" y="2247966"/>
              <a:ext cx="831758" cy="232996"/>
            </a:xfrm>
            <a:prstGeom prst="bentConnector3">
              <a:avLst>
                <a:gd name="adj1" fmla="val 2938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7" name="연결선: 꺾임 1456">
              <a:extLst>
                <a:ext uri="{FF2B5EF4-FFF2-40B4-BE49-F238E27FC236}">
                  <a16:creationId xmlns:a16="http://schemas.microsoft.com/office/drawing/2014/main" id="{B916DC7F-9F2D-11E3-2D46-5F3E0211479C}"/>
                </a:ext>
              </a:extLst>
            </p:cNvPr>
            <p:cNvCxnSpPr>
              <a:cxnSpLocks/>
              <a:stCxn id="1035" idx="4"/>
              <a:endCxn id="1032" idx="4"/>
            </p:cNvCxnSpPr>
            <p:nvPr/>
          </p:nvCxnSpPr>
          <p:spPr>
            <a:xfrm rot="10800000" flipH="1" flipV="1">
              <a:off x="9590119" y="2019633"/>
              <a:ext cx="1" cy="526903"/>
            </a:xfrm>
            <a:prstGeom prst="bentConnector3">
              <a:avLst>
                <a:gd name="adj1" fmla="val -214748364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8" name="연결선: 꺾임 1457">
              <a:extLst>
                <a:ext uri="{FF2B5EF4-FFF2-40B4-BE49-F238E27FC236}">
                  <a16:creationId xmlns:a16="http://schemas.microsoft.com/office/drawing/2014/main" id="{15A8E513-3B47-66FC-09A7-701D95AF3143}"/>
                </a:ext>
              </a:extLst>
            </p:cNvPr>
            <p:cNvCxnSpPr>
              <a:cxnSpLocks/>
              <a:stCxn id="1035" idx="4"/>
              <a:endCxn id="1034" idx="4"/>
            </p:cNvCxnSpPr>
            <p:nvPr/>
          </p:nvCxnSpPr>
          <p:spPr>
            <a:xfrm rot="10800000">
              <a:off x="9590120" y="1943910"/>
              <a:ext cx="12700" cy="75724"/>
            </a:xfrm>
            <a:prstGeom prst="bentConnector3">
              <a:avLst>
                <a:gd name="adj1" fmla="val 262496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9" name="연결선: 꺾임 1458">
              <a:extLst>
                <a:ext uri="{FF2B5EF4-FFF2-40B4-BE49-F238E27FC236}">
                  <a16:creationId xmlns:a16="http://schemas.microsoft.com/office/drawing/2014/main" id="{51C96CFB-3943-DA99-74BA-2EF979DC34D9}"/>
                </a:ext>
              </a:extLst>
            </p:cNvPr>
            <p:cNvCxnSpPr>
              <a:cxnSpLocks/>
              <a:stCxn id="1034" idx="4"/>
              <a:endCxn id="1033" idx="4"/>
            </p:cNvCxnSpPr>
            <p:nvPr/>
          </p:nvCxnSpPr>
          <p:spPr>
            <a:xfrm rot="10800000" flipH="1">
              <a:off x="9590119" y="1865084"/>
              <a:ext cx="1" cy="78826"/>
            </a:xfrm>
            <a:prstGeom prst="bentConnector3">
              <a:avLst>
                <a:gd name="adj1" fmla="val -214748364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0" name="그룹 1039">
            <a:extLst>
              <a:ext uri="{FF2B5EF4-FFF2-40B4-BE49-F238E27FC236}">
                <a16:creationId xmlns:a16="http://schemas.microsoft.com/office/drawing/2014/main" id="{AEFB2251-98E6-70B1-7B15-55EF168AE337}"/>
              </a:ext>
            </a:extLst>
          </p:cNvPr>
          <p:cNvGrpSpPr/>
          <p:nvPr/>
        </p:nvGrpSpPr>
        <p:grpSpPr>
          <a:xfrm>
            <a:off x="7025570" y="2709843"/>
            <a:ext cx="2896502" cy="1438314"/>
            <a:chOff x="8311500" y="1372635"/>
            <a:chExt cx="2896502" cy="1438314"/>
          </a:xfrm>
        </p:grpSpPr>
        <p:grpSp>
          <p:nvGrpSpPr>
            <p:cNvPr id="1048" name="그룹 1047">
              <a:extLst>
                <a:ext uri="{FF2B5EF4-FFF2-40B4-BE49-F238E27FC236}">
                  <a16:creationId xmlns:a16="http://schemas.microsoft.com/office/drawing/2014/main" id="{2D402C7B-1A93-EEFB-55E8-14EA17A0B33C}"/>
                </a:ext>
              </a:extLst>
            </p:cNvPr>
            <p:cNvGrpSpPr/>
            <p:nvPr/>
          </p:nvGrpSpPr>
          <p:grpSpPr>
            <a:xfrm>
              <a:off x="8627832" y="1372635"/>
              <a:ext cx="1074408" cy="1438314"/>
              <a:chOff x="9525939" y="1476669"/>
              <a:chExt cx="1074408" cy="1438314"/>
            </a:xfrm>
          </p:grpSpPr>
          <p:pic>
            <p:nvPicPr>
              <p:cNvPr id="1081" name="Picture 2" descr="Davitu Motor Driver - 3Pcs 42/57/86 Tb6600 Stepper Motor Driver 32 Segments  Upgraded Version 4.0A 42Vdc for CNC Router - (Voltage: 42V) : Amazon.ca:  Industrial &amp; Scientific">
                <a:extLst>
                  <a:ext uri="{FF2B5EF4-FFF2-40B4-BE49-F238E27FC236}">
                    <a16:creationId xmlns:a16="http://schemas.microsoft.com/office/drawing/2014/main" id="{AC285288-0CE4-101F-0AEB-6B1CD88B053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900" b="95500" l="2142" r="96118">
                            <a14:foregroundMark x1="44578" y1="12000" x2="17001" y2="10700"/>
                            <a14:foregroundMark x1="58768" y1="8600" x2="36948" y2="6600"/>
                            <a14:foregroundMark x1="67470" y1="7700" x2="56359" y2="8600"/>
                            <a14:foregroundMark x1="63722" y1="12700" x2="62784" y2="18500"/>
                            <a14:foregroundMark x1="92905" y1="27300" x2="92905" y2="81600"/>
                            <a14:foregroundMark x1="54886" y1="36200" x2="47925" y2="71500"/>
                            <a14:foregroundMark x1="70950" y1="47100" x2="64525" y2="81600"/>
                            <a14:foregroundMark x1="87416" y1="47300" x2="87818" y2="66700"/>
                            <a14:foregroundMark x1="95448" y1="33200" x2="96118" y2="41300"/>
                            <a14:foregroundMark x1="52209" y1="91000" x2="28514" y2="89400"/>
                            <a14:foregroundMark x1="71888" y1="87200" x2="55689" y2="91800"/>
                            <a14:foregroundMark x1="64793" y1="93000" x2="13655" y2="93000"/>
                            <a14:foregroundMark x1="15127" y1="92800" x2="5622" y2="18500"/>
                            <a14:foregroundMark x1="5622" y1="18500" x2="29317" y2="6200"/>
                            <a14:foregroundMark x1="6560" y1="29800" x2="4552" y2="71600"/>
                            <a14:foregroundMark x1="4552" y1="71600" x2="20482" y2="93200"/>
                            <a14:foregroundMark x1="62115" y1="94700" x2="32932" y2="95500"/>
                            <a14:foregroundMark x1="69746" y1="85700" x2="62383" y2="80600"/>
                            <a14:foregroundMark x1="93173" y1="24100" x2="89692" y2="23800"/>
                            <a14:foregroundMark x1="63722" y1="78300" x2="58768" y2="89000"/>
                            <a14:foregroundMark x1="2544" y1="3100" x2="2142" y2="190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525939" y="1476669"/>
                <a:ext cx="1074408" cy="14383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82" name="타원 1081">
                <a:extLst>
                  <a:ext uri="{FF2B5EF4-FFF2-40B4-BE49-F238E27FC236}">
                    <a16:creationId xmlns:a16="http://schemas.microsoft.com/office/drawing/2014/main" id="{2BE6E192-4DC9-C6F1-6DEB-C5919444B7C0}"/>
                  </a:ext>
                </a:extLst>
              </p:cNvPr>
              <p:cNvSpPr/>
              <p:nvPr/>
            </p:nvSpPr>
            <p:spPr>
              <a:xfrm rot="5400000">
                <a:off x="10488827" y="2256117"/>
                <a:ext cx="45719" cy="45719"/>
              </a:xfrm>
              <a:prstGeom prst="ellipse">
                <a:avLst/>
              </a:prstGeom>
              <a:solidFill>
                <a:srgbClr val="00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3" name="타원 1082">
                <a:extLst>
                  <a:ext uri="{FF2B5EF4-FFF2-40B4-BE49-F238E27FC236}">
                    <a16:creationId xmlns:a16="http://schemas.microsoft.com/office/drawing/2014/main" id="{6A0C9ED4-446E-5356-CA9A-98EA69F4DBD4}"/>
                  </a:ext>
                </a:extLst>
              </p:cNvPr>
              <p:cNvSpPr/>
              <p:nvPr/>
            </p:nvSpPr>
            <p:spPr>
              <a:xfrm rot="5400000">
                <a:off x="10488826" y="2329140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4" name="타원 1083">
                <a:extLst>
                  <a:ext uri="{FF2B5EF4-FFF2-40B4-BE49-F238E27FC236}">
                    <a16:creationId xmlns:a16="http://schemas.microsoft.com/office/drawing/2014/main" id="{5FC8D4F7-ADAC-D343-E345-DB2820E7EFB7}"/>
                  </a:ext>
                </a:extLst>
              </p:cNvPr>
              <p:cNvSpPr/>
              <p:nvPr/>
            </p:nvSpPr>
            <p:spPr>
              <a:xfrm rot="5400000">
                <a:off x="10488826" y="2404923"/>
                <a:ext cx="45719" cy="45719"/>
              </a:xfrm>
              <a:prstGeom prst="ellipse">
                <a:avLst/>
              </a:prstGeom>
              <a:solidFill>
                <a:srgbClr val="0000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5" name="타원 1084">
                <a:extLst>
                  <a:ext uri="{FF2B5EF4-FFF2-40B4-BE49-F238E27FC236}">
                    <a16:creationId xmlns:a16="http://schemas.microsoft.com/office/drawing/2014/main" id="{8D2E1084-B2A9-4711-553D-DC0B46093F8D}"/>
                  </a:ext>
                </a:extLst>
              </p:cNvPr>
              <p:cNvSpPr/>
              <p:nvPr/>
            </p:nvSpPr>
            <p:spPr>
              <a:xfrm rot="5400000">
                <a:off x="10488826" y="2483370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7" name="타원 1086">
                <a:extLst>
                  <a:ext uri="{FF2B5EF4-FFF2-40B4-BE49-F238E27FC236}">
                    <a16:creationId xmlns:a16="http://schemas.microsoft.com/office/drawing/2014/main" id="{C80E1198-343E-35FE-0779-FA7DC7B30614}"/>
                  </a:ext>
                </a:extLst>
              </p:cNvPr>
              <p:cNvSpPr/>
              <p:nvPr/>
            </p:nvSpPr>
            <p:spPr>
              <a:xfrm rot="5400000">
                <a:off x="10488229" y="2558399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72" name="타원 1471">
                <a:extLst>
                  <a:ext uri="{FF2B5EF4-FFF2-40B4-BE49-F238E27FC236}">
                    <a16:creationId xmlns:a16="http://schemas.microsoft.com/office/drawing/2014/main" id="{C4611B00-0C5C-8045-DD29-FE15F7399B23}"/>
                  </a:ext>
                </a:extLst>
              </p:cNvPr>
              <p:cNvSpPr/>
              <p:nvPr/>
            </p:nvSpPr>
            <p:spPr>
              <a:xfrm rot="5400000">
                <a:off x="10488228" y="2627711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73" name="타원 1472">
                <a:extLst>
                  <a:ext uri="{FF2B5EF4-FFF2-40B4-BE49-F238E27FC236}">
                    <a16:creationId xmlns:a16="http://schemas.microsoft.com/office/drawing/2014/main" id="{D34382E7-1E09-1453-E0D0-0F1360739981}"/>
                  </a:ext>
                </a:extLst>
              </p:cNvPr>
              <p:cNvSpPr/>
              <p:nvPr/>
            </p:nvSpPr>
            <p:spPr>
              <a:xfrm rot="5400000">
                <a:off x="10488228" y="1946258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75" name="타원 1474">
                <a:extLst>
                  <a:ext uri="{FF2B5EF4-FFF2-40B4-BE49-F238E27FC236}">
                    <a16:creationId xmlns:a16="http://schemas.microsoft.com/office/drawing/2014/main" id="{CD16EEFD-A5E3-64C4-EF5D-0C23E4865546}"/>
                  </a:ext>
                </a:extLst>
              </p:cNvPr>
              <p:cNvSpPr/>
              <p:nvPr/>
            </p:nvSpPr>
            <p:spPr>
              <a:xfrm rot="5400000">
                <a:off x="10488227" y="2025084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76" name="타원 1475">
                <a:extLst>
                  <a:ext uri="{FF2B5EF4-FFF2-40B4-BE49-F238E27FC236}">
                    <a16:creationId xmlns:a16="http://schemas.microsoft.com/office/drawing/2014/main" id="{57E1B379-EBFF-D0F5-FB4E-05016D4A36AE}"/>
                  </a:ext>
                </a:extLst>
              </p:cNvPr>
              <p:cNvSpPr/>
              <p:nvPr/>
            </p:nvSpPr>
            <p:spPr>
              <a:xfrm rot="5400000">
                <a:off x="10488227" y="2100808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77" name="타원 1476">
                <a:extLst>
                  <a:ext uri="{FF2B5EF4-FFF2-40B4-BE49-F238E27FC236}">
                    <a16:creationId xmlns:a16="http://schemas.microsoft.com/office/drawing/2014/main" id="{CFBCC2FB-2DC2-6A67-4128-1626500B3876}"/>
                  </a:ext>
                </a:extLst>
              </p:cNvPr>
              <p:cNvSpPr/>
              <p:nvPr/>
            </p:nvSpPr>
            <p:spPr>
              <a:xfrm rot="5400000">
                <a:off x="10488227" y="2170646"/>
                <a:ext cx="45719" cy="45719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49" name="그룹 1048">
              <a:extLst>
                <a:ext uri="{FF2B5EF4-FFF2-40B4-BE49-F238E27FC236}">
                  <a16:creationId xmlns:a16="http://schemas.microsoft.com/office/drawing/2014/main" id="{B49F75D2-9266-7CB3-3AC2-4AA26ED95184}"/>
                </a:ext>
              </a:extLst>
            </p:cNvPr>
            <p:cNvGrpSpPr/>
            <p:nvPr/>
          </p:nvGrpSpPr>
          <p:grpSpPr>
            <a:xfrm>
              <a:off x="8311500" y="2556456"/>
              <a:ext cx="258164" cy="249211"/>
              <a:chOff x="6250178" y="1007658"/>
              <a:chExt cx="392048" cy="487846"/>
            </a:xfrm>
          </p:grpSpPr>
          <p:pic>
            <p:nvPicPr>
              <p:cNvPr id="1078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<a:extLst>
                  <a:ext uri="{FF2B5EF4-FFF2-40B4-BE49-F238E27FC236}">
                    <a16:creationId xmlns:a16="http://schemas.microsoft.com/office/drawing/2014/main" id="{B6A8C3C1-176A-DEA0-F476-96C2D0538D8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781" t="39407" r="71527" b="43556"/>
              <a:stretch/>
            </p:blipFill>
            <p:spPr bwMode="auto">
              <a:xfrm>
                <a:off x="6250178" y="1007658"/>
                <a:ext cx="392048" cy="4878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79" name="TextBox 1078">
                <a:extLst>
                  <a:ext uri="{FF2B5EF4-FFF2-40B4-BE49-F238E27FC236}">
                    <a16:creationId xmlns:a16="http://schemas.microsoft.com/office/drawing/2014/main" id="{86EA0689-EFAE-2319-1447-6B4514035C42}"/>
                  </a:ext>
                </a:extLst>
              </p:cNvPr>
              <p:cNvSpPr txBox="1"/>
              <p:nvPr/>
            </p:nvSpPr>
            <p:spPr>
              <a:xfrm>
                <a:off x="6261868" y="1017665"/>
                <a:ext cx="24554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>
                    <a:solidFill>
                      <a:srgbClr val="FF0000"/>
                    </a:solidFill>
                  </a:rPr>
                  <a:t>+</a:t>
                </a:r>
                <a:endParaRPr lang="ko-KR" altLang="en-US" sz="1000" b="1" dirty="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1050" name="그룹 1049">
              <a:extLst>
                <a:ext uri="{FF2B5EF4-FFF2-40B4-BE49-F238E27FC236}">
                  <a16:creationId xmlns:a16="http://schemas.microsoft.com/office/drawing/2014/main" id="{920C11E7-113A-E896-AFF9-ED13D1665A93}"/>
                </a:ext>
              </a:extLst>
            </p:cNvPr>
            <p:cNvGrpSpPr/>
            <p:nvPr/>
          </p:nvGrpSpPr>
          <p:grpSpPr>
            <a:xfrm>
              <a:off x="8311500" y="2323749"/>
              <a:ext cx="258164" cy="263783"/>
              <a:chOff x="6250178" y="988074"/>
              <a:chExt cx="392048" cy="507430"/>
            </a:xfrm>
          </p:grpSpPr>
          <p:pic>
            <p:nvPicPr>
              <p:cNvPr id="1075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<a:extLst>
                  <a:ext uri="{FF2B5EF4-FFF2-40B4-BE49-F238E27FC236}">
                    <a16:creationId xmlns:a16="http://schemas.microsoft.com/office/drawing/2014/main" id="{A9FD9404-ADB6-F15A-DEB3-723E5537AC4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781" t="39407" r="71527" b="43556"/>
              <a:stretch/>
            </p:blipFill>
            <p:spPr bwMode="auto">
              <a:xfrm>
                <a:off x="6250178" y="1007658"/>
                <a:ext cx="392048" cy="4878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77" name="TextBox 1076">
                <a:extLst>
                  <a:ext uri="{FF2B5EF4-FFF2-40B4-BE49-F238E27FC236}">
                    <a16:creationId xmlns:a16="http://schemas.microsoft.com/office/drawing/2014/main" id="{C8395AAB-630C-CA1E-DFDC-43BCC4D67DA7}"/>
                  </a:ext>
                </a:extLst>
              </p:cNvPr>
              <p:cNvSpPr txBox="1"/>
              <p:nvPr/>
            </p:nvSpPr>
            <p:spPr>
              <a:xfrm>
                <a:off x="6288873" y="988074"/>
                <a:ext cx="24554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>
                    <a:solidFill>
                      <a:srgbClr val="0000FF"/>
                    </a:solidFill>
                  </a:rPr>
                  <a:t>-</a:t>
                </a:r>
                <a:endParaRPr lang="ko-KR" altLang="en-US" sz="1000" b="1" dirty="0">
                  <a:solidFill>
                    <a:srgbClr val="0000FF"/>
                  </a:solidFill>
                </a:endParaRPr>
              </a:p>
            </p:txBody>
          </p:sp>
        </p:grpSp>
        <p:cxnSp>
          <p:nvCxnSpPr>
            <p:cNvPr id="1051" name="연결선: 꺾임 1050">
              <a:extLst>
                <a:ext uri="{FF2B5EF4-FFF2-40B4-BE49-F238E27FC236}">
                  <a16:creationId xmlns:a16="http://schemas.microsoft.com/office/drawing/2014/main" id="{04D9FA49-9FB6-EDB6-E2C9-6775085D8734}"/>
                </a:ext>
              </a:extLst>
            </p:cNvPr>
            <p:cNvCxnSpPr>
              <a:cxnSpLocks/>
              <a:stCxn id="1078" idx="3"/>
              <a:endCxn id="1087" idx="4"/>
            </p:cNvCxnSpPr>
            <p:nvPr/>
          </p:nvCxnSpPr>
          <p:spPr>
            <a:xfrm flipV="1">
              <a:off x="8569664" y="2477225"/>
              <a:ext cx="1020458" cy="203837"/>
            </a:xfrm>
            <a:prstGeom prst="bentConnector3">
              <a:avLst>
                <a:gd name="adj1" fmla="val 5508"/>
              </a:avLst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2" name="연결선: 꺾임 1051">
              <a:extLst>
                <a:ext uri="{FF2B5EF4-FFF2-40B4-BE49-F238E27FC236}">
                  <a16:creationId xmlns:a16="http://schemas.microsoft.com/office/drawing/2014/main" id="{BA2CDB83-FAC4-CD06-1065-F86569EFBC54}"/>
                </a:ext>
              </a:extLst>
            </p:cNvPr>
            <p:cNvCxnSpPr>
              <a:cxnSpLocks/>
              <a:stCxn id="1075" idx="3"/>
              <a:endCxn id="1476" idx="4"/>
            </p:cNvCxnSpPr>
            <p:nvPr/>
          </p:nvCxnSpPr>
          <p:spPr>
            <a:xfrm flipV="1">
              <a:off x="8569664" y="2019634"/>
              <a:ext cx="1020456" cy="441097"/>
            </a:xfrm>
            <a:prstGeom prst="bentConnector3">
              <a:avLst>
                <a:gd name="adj1" fmla="val 3019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59" name="그룹 1058">
              <a:extLst>
                <a:ext uri="{FF2B5EF4-FFF2-40B4-BE49-F238E27FC236}">
                  <a16:creationId xmlns:a16="http://schemas.microsoft.com/office/drawing/2014/main" id="{289B3E16-0E8E-B740-4850-CEFDB9D8A1FB}"/>
                </a:ext>
              </a:extLst>
            </p:cNvPr>
            <p:cNvGrpSpPr/>
            <p:nvPr/>
          </p:nvGrpSpPr>
          <p:grpSpPr>
            <a:xfrm>
              <a:off x="10353899" y="1968734"/>
              <a:ext cx="854103" cy="726862"/>
              <a:chOff x="10865074" y="2442237"/>
              <a:chExt cx="854103" cy="726862"/>
            </a:xfrm>
          </p:grpSpPr>
          <p:pic>
            <p:nvPicPr>
              <p:cNvPr id="1070" name="그림 1069">
                <a:extLst>
                  <a:ext uri="{FF2B5EF4-FFF2-40B4-BE49-F238E27FC236}">
                    <a16:creationId xmlns:a16="http://schemas.microsoft.com/office/drawing/2014/main" id="{A78FD300-BA40-625E-A877-1AFA1F5DB76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287" b="94978" l="9901" r="89901">
                            <a14:foregroundMark x1="27129" y1="11334" x2="27525" y2="14204"/>
                            <a14:foregroundMark x1="27921" y1="3587" x2="28911" y2="13917"/>
                            <a14:foregroundMark x1="76040" y1="3300" x2="78218" y2="14634"/>
                            <a14:foregroundMark x1="78218" y1="14634" x2="78020" y2="15638"/>
                            <a14:foregroundMark x1="74455" y1="4304" x2="74455" y2="10187"/>
                            <a14:foregroundMark x1="74851" y1="1865" x2="75644" y2="5022"/>
                            <a14:foregroundMark x1="75842" y1="1291" x2="76040" y2="3013"/>
                            <a14:foregroundMark x1="75644" y1="1004" x2="75842" y2="2439"/>
                            <a14:foregroundMark x1="76634" y1="1435" x2="76238" y2="287"/>
                            <a14:foregroundMark x1="29505" y1="6887" x2="28911" y2="287"/>
                            <a14:foregroundMark x1="27525" y1="6600" x2="27723" y2="1004"/>
                            <a14:foregroundMark x1="27525" y1="8178" x2="27327" y2="1148"/>
                            <a14:foregroundMark x1="27525" y1="8895" x2="27129" y2="1578"/>
                            <a14:foregroundMark x1="27129" y1="1578" x2="26733" y2="717"/>
                            <a14:foregroundMark x1="75050" y1="4735" x2="74455" y2="430"/>
                            <a14:foregroundMark x1="57030" y1="90961" x2="50693" y2="91248"/>
                            <a14:foregroundMark x1="65743" y1="93544" x2="50099" y2="94978"/>
                          </a14:backgroundRemoval>
                        </a14:imgEffect>
                      </a14:imgLayer>
                    </a14:imgProps>
                  </a:ext>
                </a:extLst>
              </a:blip>
              <a:srcRect l="10468" t="12091" r="9483" b="1550"/>
              <a:stretch/>
            </p:blipFill>
            <p:spPr>
              <a:xfrm rot="16200000">
                <a:off x="10928695" y="2378616"/>
                <a:ext cx="726862" cy="854103"/>
              </a:xfrm>
              <a:prstGeom prst="rect">
                <a:avLst/>
              </a:prstGeom>
            </p:spPr>
          </p:pic>
          <p:sp>
            <p:nvSpPr>
              <p:cNvPr id="1071" name="타원 1070">
                <a:extLst>
                  <a:ext uri="{FF2B5EF4-FFF2-40B4-BE49-F238E27FC236}">
                    <a16:creationId xmlns:a16="http://schemas.microsoft.com/office/drawing/2014/main" id="{75BC5234-9E64-A8A3-8DF8-96F4A0442A0E}"/>
                  </a:ext>
                </a:extLst>
              </p:cNvPr>
              <p:cNvSpPr/>
              <p:nvPr/>
            </p:nvSpPr>
            <p:spPr>
              <a:xfrm rot="5400000">
                <a:off x="10979367" y="2616633"/>
                <a:ext cx="45719" cy="45719"/>
              </a:xfrm>
              <a:prstGeom prst="ellipse">
                <a:avLst/>
              </a:prstGeom>
              <a:solidFill>
                <a:srgbClr val="0000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72" name="타원 1071">
                <a:extLst>
                  <a:ext uri="{FF2B5EF4-FFF2-40B4-BE49-F238E27FC236}">
                    <a16:creationId xmlns:a16="http://schemas.microsoft.com/office/drawing/2014/main" id="{EB99E06E-95D0-1D92-F1A7-6DC7C3D880C1}"/>
                  </a:ext>
                </a:extLst>
              </p:cNvPr>
              <p:cNvSpPr/>
              <p:nvPr/>
            </p:nvSpPr>
            <p:spPr>
              <a:xfrm rot="5400000">
                <a:off x="10979371" y="2931605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73" name="타원 1072">
                <a:extLst>
                  <a:ext uri="{FF2B5EF4-FFF2-40B4-BE49-F238E27FC236}">
                    <a16:creationId xmlns:a16="http://schemas.microsoft.com/office/drawing/2014/main" id="{3C16FDA3-79A3-2ED0-2667-A8FEAE3A128D}"/>
                  </a:ext>
                </a:extLst>
              </p:cNvPr>
              <p:cNvSpPr/>
              <p:nvPr/>
            </p:nvSpPr>
            <p:spPr>
              <a:xfrm rot="5400000">
                <a:off x="10979365" y="2713155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74" name="타원 1073">
                <a:extLst>
                  <a:ext uri="{FF2B5EF4-FFF2-40B4-BE49-F238E27FC236}">
                    <a16:creationId xmlns:a16="http://schemas.microsoft.com/office/drawing/2014/main" id="{914E85F6-74E4-FC39-6965-04F7808964BF}"/>
                  </a:ext>
                </a:extLst>
              </p:cNvPr>
              <p:cNvSpPr/>
              <p:nvPr/>
            </p:nvSpPr>
            <p:spPr>
              <a:xfrm rot="5400000">
                <a:off x="10979365" y="2810949"/>
                <a:ext cx="45719" cy="45719"/>
              </a:xfrm>
              <a:prstGeom prst="ellipse">
                <a:avLst/>
              </a:prstGeom>
              <a:solidFill>
                <a:srgbClr val="00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1060" name="연결선: 꺾임 1059">
              <a:extLst>
                <a:ext uri="{FF2B5EF4-FFF2-40B4-BE49-F238E27FC236}">
                  <a16:creationId xmlns:a16="http://schemas.microsoft.com/office/drawing/2014/main" id="{31A12A5C-E063-A7D4-FF37-0F3F8F043BA5}"/>
                </a:ext>
              </a:extLst>
            </p:cNvPr>
            <p:cNvCxnSpPr>
              <a:cxnSpLocks/>
              <a:stCxn id="1084" idx="0"/>
              <a:endCxn id="1071" idx="4"/>
            </p:cNvCxnSpPr>
            <p:nvPr/>
          </p:nvCxnSpPr>
          <p:spPr>
            <a:xfrm flipV="1">
              <a:off x="9636438" y="2165990"/>
              <a:ext cx="831754" cy="157759"/>
            </a:xfrm>
            <a:prstGeom prst="bentConnector3">
              <a:avLst>
                <a:gd name="adj1" fmla="val 76339"/>
              </a:avLst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2" name="연결선: 꺾임 1061">
              <a:extLst>
                <a:ext uri="{FF2B5EF4-FFF2-40B4-BE49-F238E27FC236}">
                  <a16:creationId xmlns:a16="http://schemas.microsoft.com/office/drawing/2014/main" id="{5B718E6A-66DF-E0BB-392D-F8837F9BF4DF}"/>
                </a:ext>
              </a:extLst>
            </p:cNvPr>
            <p:cNvCxnSpPr>
              <a:cxnSpLocks/>
              <a:stCxn id="1085" idx="0"/>
              <a:endCxn id="1073" idx="4"/>
            </p:cNvCxnSpPr>
            <p:nvPr/>
          </p:nvCxnSpPr>
          <p:spPr>
            <a:xfrm flipV="1">
              <a:off x="9636438" y="2262512"/>
              <a:ext cx="831752" cy="139684"/>
            </a:xfrm>
            <a:prstGeom prst="bentConnector3">
              <a:avLst>
                <a:gd name="adj1" fmla="val 82638"/>
              </a:avLst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3" name="연결선: 꺾임 1062">
              <a:extLst>
                <a:ext uri="{FF2B5EF4-FFF2-40B4-BE49-F238E27FC236}">
                  <a16:creationId xmlns:a16="http://schemas.microsoft.com/office/drawing/2014/main" id="{CF04E4E3-BB0E-F5D8-FA17-9BFAFFCD754C}"/>
                </a:ext>
              </a:extLst>
            </p:cNvPr>
            <p:cNvCxnSpPr>
              <a:cxnSpLocks/>
              <a:stCxn id="1082" idx="0"/>
              <a:endCxn id="1074" idx="4"/>
            </p:cNvCxnSpPr>
            <p:nvPr/>
          </p:nvCxnSpPr>
          <p:spPr>
            <a:xfrm>
              <a:off x="9636439" y="2174943"/>
              <a:ext cx="831751" cy="185363"/>
            </a:xfrm>
            <a:prstGeom prst="bentConnector3">
              <a:avLst>
                <a:gd name="adj1" fmla="val 20798"/>
              </a:avLst>
            </a:prstGeom>
            <a:ln>
              <a:solidFill>
                <a:srgbClr val="00FF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5" name="연결선: 꺾임 1064">
              <a:extLst>
                <a:ext uri="{FF2B5EF4-FFF2-40B4-BE49-F238E27FC236}">
                  <a16:creationId xmlns:a16="http://schemas.microsoft.com/office/drawing/2014/main" id="{A87F0151-A792-8CFE-A4AB-3E7FAD44DBA8}"/>
                </a:ext>
              </a:extLst>
            </p:cNvPr>
            <p:cNvCxnSpPr>
              <a:cxnSpLocks/>
              <a:stCxn id="1083" idx="0"/>
              <a:endCxn id="1072" idx="4"/>
            </p:cNvCxnSpPr>
            <p:nvPr/>
          </p:nvCxnSpPr>
          <p:spPr>
            <a:xfrm>
              <a:off x="9636438" y="2247966"/>
              <a:ext cx="831758" cy="232996"/>
            </a:xfrm>
            <a:prstGeom prst="bentConnector3">
              <a:avLst>
                <a:gd name="adj1" fmla="val 2938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6" name="연결선: 꺾임 1065">
              <a:extLst>
                <a:ext uri="{FF2B5EF4-FFF2-40B4-BE49-F238E27FC236}">
                  <a16:creationId xmlns:a16="http://schemas.microsoft.com/office/drawing/2014/main" id="{9D59B832-6D7A-88D7-5126-D50DB0AC7646}"/>
                </a:ext>
              </a:extLst>
            </p:cNvPr>
            <p:cNvCxnSpPr>
              <a:cxnSpLocks/>
              <a:stCxn id="1476" idx="4"/>
              <a:endCxn id="1472" idx="4"/>
            </p:cNvCxnSpPr>
            <p:nvPr/>
          </p:nvCxnSpPr>
          <p:spPr>
            <a:xfrm rot="10800000" flipH="1" flipV="1">
              <a:off x="9590119" y="2019633"/>
              <a:ext cx="1" cy="526903"/>
            </a:xfrm>
            <a:prstGeom prst="bentConnector3">
              <a:avLst>
                <a:gd name="adj1" fmla="val -214748364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8" name="연결선: 꺾임 1067">
              <a:extLst>
                <a:ext uri="{FF2B5EF4-FFF2-40B4-BE49-F238E27FC236}">
                  <a16:creationId xmlns:a16="http://schemas.microsoft.com/office/drawing/2014/main" id="{F7932FC1-E452-25FA-B789-E0337E51FFCE}"/>
                </a:ext>
              </a:extLst>
            </p:cNvPr>
            <p:cNvCxnSpPr>
              <a:cxnSpLocks/>
              <a:stCxn id="1476" idx="4"/>
              <a:endCxn id="1475" idx="4"/>
            </p:cNvCxnSpPr>
            <p:nvPr/>
          </p:nvCxnSpPr>
          <p:spPr>
            <a:xfrm rot="10800000">
              <a:off x="9590120" y="1943910"/>
              <a:ext cx="12700" cy="75724"/>
            </a:xfrm>
            <a:prstGeom prst="bentConnector3">
              <a:avLst>
                <a:gd name="adj1" fmla="val 262496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9" name="연결선: 꺾임 1068">
              <a:extLst>
                <a:ext uri="{FF2B5EF4-FFF2-40B4-BE49-F238E27FC236}">
                  <a16:creationId xmlns:a16="http://schemas.microsoft.com/office/drawing/2014/main" id="{05DFCA5B-B5B5-EA3E-0895-70F3BB13541F}"/>
                </a:ext>
              </a:extLst>
            </p:cNvPr>
            <p:cNvCxnSpPr>
              <a:cxnSpLocks/>
              <a:stCxn id="1475" idx="4"/>
              <a:endCxn id="1473" idx="4"/>
            </p:cNvCxnSpPr>
            <p:nvPr/>
          </p:nvCxnSpPr>
          <p:spPr>
            <a:xfrm rot="10800000" flipH="1">
              <a:off x="9590119" y="1865084"/>
              <a:ext cx="1" cy="78826"/>
            </a:xfrm>
            <a:prstGeom prst="bentConnector3">
              <a:avLst>
                <a:gd name="adj1" fmla="val -214748364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78" name="그룹 1477">
            <a:extLst>
              <a:ext uri="{FF2B5EF4-FFF2-40B4-BE49-F238E27FC236}">
                <a16:creationId xmlns:a16="http://schemas.microsoft.com/office/drawing/2014/main" id="{F4120087-8C96-99FB-8B9F-04061F1E1521}"/>
              </a:ext>
            </a:extLst>
          </p:cNvPr>
          <p:cNvGrpSpPr/>
          <p:nvPr/>
        </p:nvGrpSpPr>
        <p:grpSpPr>
          <a:xfrm>
            <a:off x="7674280" y="3935353"/>
            <a:ext cx="2896502" cy="1438314"/>
            <a:chOff x="8311500" y="1372635"/>
            <a:chExt cx="2896502" cy="1438314"/>
          </a:xfrm>
        </p:grpSpPr>
        <p:grpSp>
          <p:nvGrpSpPr>
            <p:cNvPr id="1503" name="그룹 1502">
              <a:extLst>
                <a:ext uri="{FF2B5EF4-FFF2-40B4-BE49-F238E27FC236}">
                  <a16:creationId xmlns:a16="http://schemas.microsoft.com/office/drawing/2014/main" id="{F24259D5-BA59-83F8-2ECD-59E4C133A6CF}"/>
                </a:ext>
              </a:extLst>
            </p:cNvPr>
            <p:cNvGrpSpPr/>
            <p:nvPr/>
          </p:nvGrpSpPr>
          <p:grpSpPr>
            <a:xfrm>
              <a:off x="8627832" y="1372635"/>
              <a:ext cx="1074408" cy="1438314"/>
              <a:chOff x="9525939" y="1476669"/>
              <a:chExt cx="1074408" cy="1438314"/>
            </a:xfrm>
          </p:grpSpPr>
          <p:pic>
            <p:nvPicPr>
              <p:cNvPr id="1529" name="Picture 2" descr="Davitu Motor Driver - 3Pcs 42/57/86 Tb6600 Stepper Motor Driver 32 Segments  Upgraded Version 4.0A 42Vdc for CNC Router - (Voltage: 42V) : Amazon.ca:  Industrial &amp; Scientific">
                <a:extLst>
                  <a:ext uri="{FF2B5EF4-FFF2-40B4-BE49-F238E27FC236}">
                    <a16:creationId xmlns:a16="http://schemas.microsoft.com/office/drawing/2014/main" id="{11D34FB8-A878-8BF6-8642-D959C973C25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900" b="95500" l="2142" r="96118">
                            <a14:foregroundMark x1="44578" y1="12000" x2="17001" y2="10700"/>
                            <a14:foregroundMark x1="58768" y1="8600" x2="36948" y2="6600"/>
                            <a14:foregroundMark x1="67470" y1="7700" x2="56359" y2="8600"/>
                            <a14:foregroundMark x1="63722" y1="12700" x2="62784" y2="18500"/>
                            <a14:foregroundMark x1="92905" y1="27300" x2="92905" y2="81600"/>
                            <a14:foregroundMark x1="54886" y1="36200" x2="47925" y2="71500"/>
                            <a14:foregroundMark x1="70950" y1="47100" x2="64525" y2="81600"/>
                            <a14:foregroundMark x1="87416" y1="47300" x2="87818" y2="66700"/>
                            <a14:foregroundMark x1="95448" y1="33200" x2="96118" y2="41300"/>
                            <a14:foregroundMark x1="52209" y1="91000" x2="28514" y2="89400"/>
                            <a14:foregroundMark x1="71888" y1="87200" x2="55689" y2="91800"/>
                            <a14:foregroundMark x1="64793" y1="93000" x2="13655" y2="93000"/>
                            <a14:foregroundMark x1="15127" y1="92800" x2="5622" y2="18500"/>
                            <a14:foregroundMark x1="5622" y1="18500" x2="29317" y2="6200"/>
                            <a14:foregroundMark x1="6560" y1="29800" x2="4552" y2="71600"/>
                            <a14:foregroundMark x1="4552" y1="71600" x2="20482" y2="93200"/>
                            <a14:foregroundMark x1="62115" y1="94700" x2="32932" y2="95500"/>
                            <a14:foregroundMark x1="69746" y1="85700" x2="62383" y2="80600"/>
                            <a14:foregroundMark x1="93173" y1="24100" x2="89692" y2="23800"/>
                            <a14:foregroundMark x1="63722" y1="78300" x2="58768" y2="89000"/>
                            <a14:foregroundMark x1="2544" y1="3100" x2="2142" y2="190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525939" y="1476669"/>
                <a:ext cx="1074408" cy="14383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530" name="타원 1529">
                <a:extLst>
                  <a:ext uri="{FF2B5EF4-FFF2-40B4-BE49-F238E27FC236}">
                    <a16:creationId xmlns:a16="http://schemas.microsoft.com/office/drawing/2014/main" id="{536DF42D-C1CD-DC6A-026D-F1411AC27A3A}"/>
                  </a:ext>
                </a:extLst>
              </p:cNvPr>
              <p:cNvSpPr/>
              <p:nvPr/>
            </p:nvSpPr>
            <p:spPr>
              <a:xfrm rot="5400000">
                <a:off x="10488827" y="2256117"/>
                <a:ext cx="45719" cy="45719"/>
              </a:xfrm>
              <a:prstGeom prst="ellipse">
                <a:avLst/>
              </a:prstGeom>
              <a:solidFill>
                <a:srgbClr val="00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1" name="타원 1530">
                <a:extLst>
                  <a:ext uri="{FF2B5EF4-FFF2-40B4-BE49-F238E27FC236}">
                    <a16:creationId xmlns:a16="http://schemas.microsoft.com/office/drawing/2014/main" id="{308CE1D0-6723-CE98-458A-3923D07576D5}"/>
                  </a:ext>
                </a:extLst>
              </p:cNvPr>
              <p:cNvSpPr/>
              <p:nvPr/>
            </p:nvSpPr>
            <p:spPr>
              <a:xfrm rot="5400000">
                <a:off x="10488826" y="2329140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2" name="타원 1531">
                <a:extLst>
                  <a:ext uri="{FF2B5EF4-FFF2-40B4-BE49-F238E27FC236}">
                    <a16:creationId xmlns:a16="http://schemas.microsoft.com/office/drawing/2014/main" id="{004C34DF-2AE1-B006-083E-B075134C474E}"/>
                  </a:ext>
                </a:extLst>
              </p:cNvPr>
              <p:cNvSpPr/>
              <p:nvPr/>
            </p:nvSpPr>
            <p:spPr>
              <a:xfrm rot="5400000">
                <a:off x="10488826" y="2404923"/>
                <a:ext cx="45719" cy="45719"/>
              </a:xfrm>
              <a:prstGeom prst="ellipse">
                <a:avLst/>
              </a:prstGeom>
              <a:solidFill>
                <a:srgbClr val="0000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3" name="타원 1532">
                <a:extLst>
                  <a:ext uri="{FF2B5EF4-FFF2-40B4-BE49-F238E27FC236}">
                    <a16:creationId xmlns:a16="http://schemas.microsoft.com/office/drawing/2014/main" id="{BB98FAF8-6627-8451-6156-E10405605269}"/>
                  </a:ext>
                </a:extLst>
              </p:cNvPr>
              <p:cNvSpPr/>
              <p:nvPr/>
            </p:nvSpPr>
            <p:spPr>
              <a:xfrm rot="5400000">
                <a:off x="10488826" y="2483370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4" name="타원 1533">
                <a:extLst>
                  <a:ext uri="{FF2B5EF4-FFF2-40B4-BE49-F238E27FC236}">
                    <a16:creationId xmlns:a16="http://schemas.microsoft.com/office/drawing/2014/main" id="{3485E3AC-42F7-6301-169A-535F3902075A}"/>
                  </a:ext>
                </a:extLst>
              </p:cNvPr>
              <p:cNvSpPr/>
              <p:nvPr/>
            </p:nvSpPr>
            <p:spPr>
              <a:xfrm rot="5400000">
                <a:off x="10488229" y="2558399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35" name="타원 1534">
                <a:extLst>
                  <a:ext uri="{FF2B5EF4-FFF2-40B4-BE49-F238E27FC236}">
                    <a16:creationId xmlns:a16="http://schemas.microsoft.com/office/drawing/2014/main" id="{FC23132C-2943-DDFF-C9AC-6F08E850AD2D}"/>
                  </a:ext>
                </a:extLst>
              </p:cNvPr>
              <p:cNvSpPr/>
              <p:nvPr/>
            </p:nvSpPr>
            <p:spPr>
              <a:xfrm rot="5400000">
                <a:off x="10488228" y="2627711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8" name="타원 1087">
                <a:extLst>
                  <a:ext uri="{FF2B5EF4-FFF2-40B4-BE49-F238E27FC236}">
                    <a16:creationId xmlns:a16="http://schemas.microsoft.com/office/drawing/2014/main" id="{D9348805-56EE-9B47-F621-E2BA3BDC910E}"/>
                  </a:ext>
                </a:extLst>
              </p:cNvPr>
              <p:cNvSpPr/>
              <p:nvPr/>
            </p:nvSpPr>
            <p:spPr>
              <a:xfrm rot="5400000">
                <a:off x="10488228" y="1946258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89" name="타원 1088">
                <a:extLst>
                  <a:ext uri="{FF2B5EF4-FFF2-40B4-BE49-F238E27FC236}">
                    <a16:creationId xmlns:a16="http://schemas.microsoft.com/office/drawing/2014/main" id="{6728A913-AB19-E5CC-0BEB-852F7E1C86CB}"/>
                  </a:ext>
                </a:extLst>
              </p:cNvPr>
              <p:cNvSpPr/>
              <p:nvPr/>
            </p:nvSpPr>
            <p:spPr>
              <a:xfrm rot="5400000">
                <a:off x="10488227" y="2025084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91" name="타원 1090">
                <a:extLst>
                  <a:ext uri="{FF2B5EF4-FFF2-40B4-BE49-F238E27FC236}">
                    <a16:creationId xmlns:a16="http://schemas.microsoft.com/office/drawing/2014/main" id="{4172C64F-1208-CC42-CFCA-59DB5F5E0951}"/>
                  </a:ext>
                </a:extLst>
              </p:cNvPr>
              <p:cNvSpPr/>
              <p:nvPr/>
            </p:nvSpPr>
            <p:spPr>
              <a:xfrm rot="5400000">
                <a:off x="10488227" y="2100808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92" name="타원 1091">
                <a:extLst>
                  <a:ext uri="{FF2B5EF4-FFF2-40B4-BE49-F238E27FC236}">
                    <a16:creationId xmlns:a16="http://schemas.microsoft.com/office/drawing/2014/main" id="{113486D7-4FE6-604E-6336-651C53ADF55B}"/>
                  </a:ext>
                </a:extLst>
              </p:cNvPr>
              <p:cNvSpPr/>
              <p:nvPr/>
            </p:nvSpPr>
            <p:spPr>
              <a:xfrm rot="5400000">
                <a:off x="10488227" y="2170646"/>
                <a:ext cx="45719" cy="45719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04" name="그룹 1503">
              <a:extLst>
                <a:ext uri="{FF2B5EF4-FFF2-40B4-BE49-F238E27FC236}">
                  <a16:creationId xmlns:a16="http://schemas.microsoft.com/office/drawing/2014/main" id="{15382391-7534-F9C2-E014-FA5933B8976F}"/>
                </a:ext>
              </a:extLst>
            </p:cNvPr>
            <p:cNvGrpSpPr/>
            <p:nvPr/>
          </p:nvGrpSpPr>
          <p:grpSpPr>
            <a:xfrm>
              <a:off x="8311500" y="2556456"/>
              <a:ext cx="258164" cy="249211"/>
              <a:chOff x="6250178" y="1007658"/>
              <a:chExt cx="392048" cy="487846"/>
            </a:xfrm>
          </p:grpSpPr>
          <p:pic>
            <p:nvPicPr>
              <p:cNvPr id="1527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<a:extLst>
                  <a:ext uri="{FF2B5EF4-FFF2-40B4-BE49-F238E27FC236}">
                    <a16:creationId xmlns:a16="http://schemas.microsoft.com/office/drawing/2014/main" id="{9FCA2BAD-5056-FE9E-DD63-5AB92567E50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781" t="39407" r="71527" b="43556"/>
              <a:stretch/>
            </p:blipFill>
            <p:spPr bwMode="auto">
              <a:xfrm>
                <a:off x="6250178" y="1007658"/>
                <a:ext cx="392048" cy="4878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528" name="TextBox 1527">
                <a:extLst>
                  <a:ext uri="{FF2B5EF4-FFF2-40B4-BE49-F238E27FC236}">
                    <a16:creationId xmlns:a16="http://schemas.microsoft.com/office/drawing/2014/main" id="{0E0836DB-24D7-1BEA-F140-0BBE30FC07C5}"/>
                  </a:ext>
                </a:extLst>
              </p:cNvPr>
              <p:cNvSpPr txBox="1"/>
              <p:nvPr/>
            </p:nvSpPr>
            <p:spPr>
              <a:xfrm>
                <a:off x="6261868" y="1017665"/>
                <a:ext cx="24554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>
                    <a:solidFill>
                      <a:srgbClr val="FF0000"/>
                    </a:solidFill>
                  </a:rPr>
                  <a:t>+</a:t>
                </a:r>
                <a:endParaRPr lang="ko-KR" altLang="en-US" sz="1000" b="1" dirty="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1506" name="그룹 1505">
              <a:extLst>
                <a:ext uri="{FF2B5EF4-FFF2-40B4-BE49-F238E27FC236}">
                  <a16:creationId xmlns:a16="http://schemas.microsoft.com/office/drawing/2014/main" id="{A6E49CCC-BB1B-4480-7487-619DB39C6EA0}"/>
                </a:ext>
              </a:extLst>
            </p:cNvPr>
            <p:cNvGrpSpPr/>
            <p:nvPr/>
          </p:nvGrpSpPr>
          <p:grpSpPr>
            <a:xfrm>
              <a:off x="8311500" y="2323749"/>
              <a:ext cx="258164" cy="263783"/>
              <a:chOff x="6250178" y="988074"/>
              <a:chExt cx="392048" cy="507430"/>
            </a:xfrm>
          </p:grpSpPr>
          <p:pic>
            <p:nvPicPr>
              <p:cNvPr id="1525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<a:extLst>
                  <a:ext uri="{FF2B5EF4-FFF2-40B4-BE49-F238E27FC236}">
                    <a16:creationId xmlns:a16="http://schemas.microsoft.com/office/drawing/2014/main" id="{66033B64-18D3-D575-461E-3FFB06EEC42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781" t="39407" r="71527" b="43556"/>
              <a:stretch/>
            </p:blipFill>
            <p:spPr bwMode="auto">
              <a:xfrm>
                <a:off x="6250178" y="1007658"/>
                <a:ext cx="392048" cy="4878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526" name="TextBox 1525">
                <a:extLst>
                  <a:ext uri="{FF2B5EF4-FFF2-40B4-BE49-F238E27FC236}">
                    <a16:creationId xmlns:a16="http://schemas.microsoft.com/office/drawing/2014/main" id="{581A0EAE-EED1-28E8-026F-44C39D1D5194}"/>
                  </a:ext>
                </a:extLst>
              </p:cNvPr>
              <p:cNvSpPr txBox="1"/>
              <p:nvPr/>
            </p:nvSpPr>
            <p:spPr>
              <a:xfrm>
                <a:off x="6288873" y="988074"/>
                <a:ext cx="24554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>
                    <a:solidFill>
                      <a:srgbClr val="0000FF"/>
                    </a:solidFill>
                  </a:rPr>
                  <a:t>-</a:t>
                </a:r>
                <a:endParaRPr lang="ko-KR" altLang="en-US" sz="1000" b="1" dirty="0">
                  <a:solidFill>
                    <a:srgbClr val="0000FF"/>
                  </a:solidFill>
                </a:endParaRPr>
              </a:p>
            </p:txBody>
          </p:sp>
        </p:grpSp>
        <p:cxnSp>
          <p:nvCxnSpPr>
            <p:cNvPr id="1507" name="연결선: 꺾임 1506">
              <a:extLst>
                <a:ext uri="{FF2B5EF4-FFF2-40B4-BE49-F238E27FC236}">
                  <a16:creationId xmlns:a16="http://schemas.microsoft.com/office/drawing/2014/main" id="{F77565FF-445A-4A10-26CE-02F97D7BED8C}"/>
                </a:ext>
              </a:extLst>
            </p:cNvPr>
            <p:cNvCxnSpPr>
              <a:cxnSpLocks/>
              <a:stCxn id="1527" idx="3"/>
              <a:endCxn id="1534" idx="4"/>
            </p:cNvCxnSpPr>
            <p:nvPr/>
          </p:nvCxnSpPr>
          <p:spPr>
            <a:xfrm flipV="1">
              <a:off x="8569664" y="2477225"/>
              <a:ext cx="1020458" cy="203837"/>
            </a:xfrm>
            <a:prstGeom prst="bentConnector3">
              <a:avLst>
                <a:gd name="adj1" fmla="val 5508"/>
              </a:avLst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8" name="연결선: 꺾임 1507">
              <a:extLst>
                <a:ext uri="{FF2B5EF4-FFF2-40B4-BE49-F238E27FC236}">
                  <a16:creationId xmlns:a16="http://schemas.microsoft.com/office/drawing/2014/main" id="{4DC5C1D8-B552-9AAC-C454-EC483BA2B0AE}"/>
                </a:ext>
              </a:extLst>
            </p:cNvPr>
            <p:cNvCxnSpPr>
              <a:cxnSpLocks/>
              <a:stCxn id="1525" idx="3"/>
              <a:endCxn id="1091" idx="4"/>
            </p:cNvCxnSpPr>
            <p:nvPr/>
          </p:nvCxnSpPr>
          <p:spPr>
            <a:xfrm flipV="1">
              <a:off x="8569664" y="2019634"/>
              <a:ext cx="1020456" cy="441097"/>
            </a:xfrm>
            <a:prstGeom prst="bentConnector3">
              <a:avLst>
                <a:gd name="adj1" fmla="val 3019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11" name="그룹 1510">
              <a:extLst>
                <a:ext uri="{FF2B5EF4-FFF2-40B4-BE49-F238E27FC236}">
                  <a16:creationId xmlns:a16="http://schemas.microsoft.com/office/drawing/2014/main" id="{D53A7AF6-D498-038E-5FD1-4075EDCECF36}"/>
                </a:ext>
              </a:extLst>
            </p:cNvPr>
            <p:cNvGrpSpPr/>
            <p:nvPr/>
          </p:nvGrpSpPr>
          <p:grpSpPr>
            <a:xfrm>
              <a:off x="10353899" y="1968734"/>
              <a:ext cx="854103" cy="726862"/>
              <a:chOff x="10865074" y="2442237"/>
              <a:chExt cx="854103" cy="726862"/>
            </a:xfrm>
          </p:grpSpPr>
          <p:pic>
            <p:nvPicPr>
              <p:cNvPr id="1520" name="그림 1519">
                <a:extLst>
                  <a:ext uri="{FF2B5EF4-FFF2-40B4-BE49-F238E27FC236}">
                    <a16:creationId xmlns:a16="http://schemas.microsoft.com/office/drawing/2014/main" id="{5212BF3C-5AFD-4031-34FD-290AE6B16F6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287" b="94978" l="9901" r="89901">
                            <a14:foregroundMark x1="27129" y1="11334" x2="27525" y2="14204"/>
                            <a14:foregroundMark x1="27921" y1="3587" x2="28911" y2="13917"/>
                            <a14:foregroundMark x1="76040" y1="3300" x2="78218" y2="14634"/>
                            <a14:foregroundMark x1="78218" y1="14634" x2="78020" y2="15638"/>
                            <a14:foregroundMark x1="74455" y1="4304" x2="74455" y2="10187"/>
                            <a14:foregroundMark x1="74851" y1="1865" x2="75644" y2="5022"/>
                            <a14:foregroundMark x1="75842" y1="1291" x2="76040" y2="3013"/>
                            <a14:foregroundMark x1="75644" y1="1004" x2="75842" y2="2439"/>
                            <a14:foregroundMark x1="76634" y1="1435" x2="76238" y2="287"/>
                            <a14:foregroundMark x1="29505" y1="6887" x2="28911" y2="287"/>
                            <a14:foregroundMark x1="27525" y1="6600" x2="27723" y2="1004"/>
                            <a14:foregroundMark x1="27525" y1="8178" x2="27327" y2="1148"/>
                            <a14:foregroundMark x1="27525" y1="8895" x2="27129" y2="1578"/>
                            <a14:foregroundMark x1="27129" y1="1578" x2="26733" y2="717"/>
                            <a14:foregroundMark x1="75050" y1="4735" x2="74455" y2="430"/>
                            <a14:foregroundMark x1="57030" y1="90961" x2="50693" y2="91248"/>
                            <a14:foregroundMark x1="65743" y1="93544" x2="50099" y2="94978"/>
                          </a14:backgroundRemoval>
                        </a14:imgEffect>
                      </a14:imgLayer>
                    </a14:imgProps>
                  </a:ext>
                </a:extLst>
              </a:blip>
              <a:srcRect l="10468" t="12091" r="9483" b="1550"/>
              <a:stretch/>
            </p:blipFill>
            <p:spPr>
              <a:xfrm rot="16200000">
                <a:off x="10928695" y="2378616"/>
                <a:ext cx="726862" cy="854103"/>
              </a:xfrm>
              <a:prstGeom prst="rect">
                <a:avLst/>
              </a:prstGeom>
            </p:spPr>
          </p:pic>
          <p:sp>
            <p:nvSpPr>
              <p:cNvPr id="1521" name="타원 1520">
                <a:extLst>
                  <a:ext uri="{FF2B5EF4-FFF2-40B4-BE49-F238E27FC236}">
                    <a16:creationId xmlns:a16="http://schemas.microsoft.com/office/drawing/2014/main" id="{43DFACCD-60F4-C7E6-7D63-27FEB83215E6}"/>
                  </a:ext>
                </a:extLst>
              </p:cNvPr>
              <p:cNvSpPr/>
              <p:nvPr/>
            </p:nvSpPr>
            <p:spPr>
              <a:xfrm rot="5400000">
                <a:off x="10979367" y="2616633"/>
                <a:ext cx="45719" cy="45719"/>
              </a:xfrm>
              <a:prstGeom prst="ellipse">
                <a:avLst/>
              </a:prstGeom>
              <a:solidFill>
                <a:srgbClr val="0000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2" name="타원 1521">
                <a:extLst>
                  <a:ext uri="{FF2B5EF4-FFF2-40B4-BE49-F238E27FC236}">
                    <a16:creationId xmlns:a16="http://schemas.microsoft.com/office/drawing/2014/main" id="{F145F9AB-C8ED-E9B1-69C1-1006505E8022}"/>
                  </a:ext>
                </a:extLst>
              </p:cNvPr>
              <p:cNvSpPr/>
              <p:nvPr/>
            </p:nvSpPr>
            <p:spPr>
              <a:xfrm rot="5400000">
                <a:off x="10979371" y="2931605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3" name="타원 1522">
                <a:extLst>
                  <a:ext uri="{FF2B5EF4-FFF2-40B4-BE49-F238E27FC236}">
                    <a16:creationId xmlns:a16="http://schemas.microsoft.com/office/drawing/2014/main" id="{A3C27810-3819-B37F-F2D0-5B783F16E422}"/>
                  </a:ext>
                </a:extLst>
              </p:cNvPr>
              <p:cNvSpPr/>
              <p:nvPr/>
            </p:nvSpPr>
            <p:spPr>
              <a:xfrm rot="5400000">
                <a:off x="10979365" y="2713155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24" name="타원 1523">
                <a:extLst>
                  <a:ext uri="{FF2B5EF4-FFF2-40B4-BE49-F238E27FC236}">
                    <a16:creationId xmlns:a16="http://schemas.microsoft.com/office/drawing/2014/main" id="{A3A1D65B-1427-D08A-45F4-08B7EB208AC8}"/>
                  </a:ext>
                </a:extLst>
              </p:cNvPr>
              <p:cNvSpPr/>
              <p:nvPr/>
            </p:nvSpPr>
            <p:spPr>
              <a:xfrm rot="5400000">
                <a:off x="10979365" y="2810949"/>
                <a:ext cx="45719" cy="45719"/>
              </a:xfrm>
              <a:prstGeom prst="ellipse">
                <a:avLst/>
              </a:prstGeom>
              <a:solidFill>
                <a:srgbClr val="00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1513" name="연결선: 꺾임 1512">
              <a:extLst>
                <a:ext uri="{FF2B5EF4-FFF2-40B4-BE49-F238E27FC236}">
                  <a16:creationId xmlns:a16="http://schemas.microsoft.com/office/drawing/2014/main" id="{9F66F962-9345-F2C5-8A61-EEFA78BC54E3}"/>
                </a:ext>
              </a:extLst>
            </p:cNvPr>
            <p:cNvCxnSpPr>
              <a:cxnSpLocks/>
              <a:stCxn id="1532" idx="0"/>
              <a:endCxn id="1521" idx="4"/>
            </p:cNvCxnSpPr>
            <p:nvPr/>
          </p:nvCxnSpPr>
          <p:spPr>
            <a:xfrm flipV="1">
              <a:off x="9636438" y="2165990"/>
              <a:ext cx="831754" cy="157759"/>
            </a:xfrm>
            <a:prstGeom prst="bentConnector3">
              <a:avLst>
                <a:gd name="adj1" fmla="val 76339"/>
              </a:avLst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4" name="연결선: 꺾임 1513">
              <a:extLst>
                <a:ext uri="{FF2B5EF4-FFF2-40B4-BE49-F238E27FC236}">
                  <a16:creationId xmlns:a16="http://schemas.microsoft.com/office/drawing/2014/main" id="{6730D2A9-4A99-8835-3AC3-115AB7A42DB2}"/>
                </a:ext>
              </a:extLst>
            </p:cNvPr>
            <p:cNvCxnSpPr>
              <a:cxnSpLocks/>
              <a:stCxn id="1533" idx="0"/>
              <a:endCxn id="1523" idx="4"/>
            </p:cNvCxnSpPr>
            <p:nvPr/>
          </p:nvCxnSpPr>
          <p:spPr>
            <a:xfrm flipV="1">
              <a:off x="9636438" y="2262512"/>
              <a:ext cx="831752" cy="139684"/>
            </a:xfrm>
            <a:prstGeom prst="bentConnector3">
              <a:avLst>
                <a:gd name="adj1" fmla="val 82638"/>
              </a:avLst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5" name="연결선: 꺾임 1514">
              <a:extLst>
                <a:ext uri="{FF2B5EF4-FFF2-40B4-BE49-F238E27FC236}">
                  <a16:creationId xmlns:a16="http://schemas.microsoft.com/office/drawing/2014/main" id="{FE1B6D0D-8CC7-3426-8625-219EBD27DDCF}"/>
                </a:ext>
              </a:extLst>
            </p:cNvPr>
            <p:cNvCxnSpPr>
              <a:cxnSpLocks/>
              <a:stCxn id="1530" idx="0"/>
              <a:endCxn id="1524" idx="4"/>
            </p:cNvCxnSpPr>
            <p:nvPr/>
          </p:nvCxnSpPr>
          <p:spPr>
            <a:xfrm>
              <a:off x="9636439" y="2174943"/>
              <a:ext cx="831751" cy="185363"/>
            </a:xfrm>
            <a:prstGeom prst="bentConnector3">
              <a:avLst>
                <a:gd name="adj1" fmla="val 20798"/>
              </a:avLst>
            </a:prstGeom>
            <a:ln>
              <a:solidFill>
                <a:srgbClr val="00FF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6" name="연결선: 꺾임 1515">
              <a:extLst>
                <a:ext uri="{FF2B5EF4-FFF2-40B4-BE49-F238E27FC236}">
                  <a16:creationId xmlns:a16="http://schemas.microsoft.com/office/drawing/2014/main" id="{7D4E8565-AD2B-55B0-220C-5D6019765A76}"/>
                </a:ext>
              </a:extLst>
            </p:cNvPr>
            <p:cNvCxnSpPr>
              <a:cxnSpLocks/>
              <a:stCxn id="1531" idx="0"/>
              <a:endCxn id="1522" idx="4"/>
            </p:cNvCxnSpPr>
            <p:nvPr/>
          </p:nvCxnSpPr>
          <p:spPr>
            <a:xfrm>
              <a:off x="9636438" y="2247966"/>
              <a:ext cx="831758" cy="232996"/>
            </a:xfrm>
            <a:prstGeom prst="bentConnector3">
              <a:avLst>
                <a:gd name="adj1" fmla="val 2938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7" name="연결선: 꺾임 1516">
              <a:extLst>
                <a:ext uri="{FF2B5EF4-FFF2-40B4-BE49-F238E27FC236}">
                  <a16:creationId xmlns:a16="http://schemas.microsoft.com/office/drawing/2014/main" id="{CA88319D-633B-6851-005E-1DB97D09D5F2}"/>
                </a:ext>
              </a:extLst>
            </p:cNvPr>
            <p:cNvCxnSpPr>
              <a:cxnSpLocks/>
              <a:stCxn id="1091" idx="4"/>
              <a:endCxn id="1535" idx="4"/>
            </p:cNvCxnSpPr>
            <p:nvPr/>
          </p:nvCxnSpPr>
          <p:spPr>
            <a:xfrm rot="10800000" flipH="1" flipV="1">
              <a:off x="9590119" y="2019633"/>
              <a:ext cx="1" cy="526903"/>
            </a:xfrm>
            <a:prstGeom prst="bentConnector3">
              <a:avLst>
                <a:gd name="adj1" fmla="val -214748364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8" name="연결선: 꺾임 1517">
              <a:extLst>
                <a:ext uri="{FF2B5EF4-FFF2-40B4-BE49-F238E27FC236}">
                  <a16:creationId xmlns:a16="http://schemas.microsoft.com/office/drawing/2014/main" id="{8BE4F94B-2A0C-1496-10CA-BEB9FFF3DAAD}"/>
                </a:ext>
              </a:extLst>
            </p:cNvPr>
            <p:cNvCxnSpPr>
              <a:cxnSpLocks/>
              <a:stCxn id="1091" idx="4"/>
              <a:endCxn id="1089" idx="4"/>
            </p:cNvCxnSpPr>
            <p:nvPr/>
          </p:nvCxnSpPr>
          <p:spPr>
            <a:xfrm rot="10800000">
              <a:off x="9590120" y="1943910"/>
              <a:ext cx="12700" cy="75724"/>
            </a:xfrm>
            <a:prstGeom prst="bentConnector3">
              <a:avLst>
                <a:gd name="adj1" fmla="val 262496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9" name="연결선: 꺾임 1518">
              <a:extLst>
                <a:ext uri="{FF2B5EF4-FFF2-40B4-BE49-F238E27FC236}">
                  <a16:creationId xmlns:a16="http://schemas.microsoft.com/office/drawing/2014/main" id="{11A5299D-5541-AF18-EE0B-64832BA75B86}"/>
                </a:ext>
              </a:extLst>
            </p:cNvPr>
            <p:cNvCxnSpPr>
              <a:cxnSpLocks/>
              <a:stCxn id="1089" idx="4"/>
              <a:endCxn id="1088" idx="4"/>
            </p:cNvCxnSpPr>
            <p:nvPr/>
          </p:nvCxnSpPr>
          <p:spPr>
            <a:xfrm rot="10800000" flipH="1">
              <a:off x="9590119" y="1865084"/>
              <a:ext cx="1" cy="78826"/>
            </a:xfrm>
            <a:prstGeom prst="bentConnector3">
              <a:avLst>
                <a:gd name="adj1" fmla="val -214748364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93" name="그룹 1092">
            <a:extLst>
              <a:ext uri="{FF2B5EF4-FFF2-40B4-BE49-F238E27FC236}">
                <a16:creationId xmlns:a16="http://schemas.microsoft.com/office/drawing/2014/main" id="{6284BB79-6EE0-F1A4-4EAB-64D7A673D5B4}"/>
              </a:ext>
            </a:extLst>
          </p:cNvPr>
          <p:cNvGrpSpPr/>
          <p:nvPr/>
        </p:nvGrpSpPr>
        <p:grpSpPr>
          <a:xfrm>
            <a:off x="8350508" y="5173648"/>
            <a:ext cx="2896502" cy="1438314"/>
            <a:chOff x="8311500" y="1372635"/>
            <a:chExt cx="2896502" cy="1438314"/>
          </a:xfrm>
        </p:grpSpPr>
        <p:grpSp>
          <p:nvGrpSpPr>
            <p:cNvPr id="1095" name="그룹 1094">
              <a:extLst>
                <a:ext uri="{FF2B5EF4-FFF2-40B4-BE49-F238E27FC236}">
                  <a16:creationId xmlns:a16="http://schemas.microsoft.com/office/drawing/2014/main" id="{6ED244E1-9F06-D849-6CAE-42881028CFD7}"/>
                </a:ext>
              </a:extLst>
            </p:cNvPr>
            <p:cNvGrpSpPr/>
            <p:nvPr/>
          </p:nvGrpSpPr>
          <p:grpSpPr>
            <a:xfrm>
              <a:off x="8627832" y="1372635"/>
              <a:ext cx="1074408" cy="1438314"/>
              <a:chOff x="9525939" y="1476669"/>
              <a:chExt cx="1074408" cy="1438314"/>
            </a:xfrm>
          </p:grpSpPr>
          <p:pic>
            <p:nvPicPr>
              <p:cNvPr id="1142" name="Picture 2" descr="Davitu Motor Driver - 3Pcs 42/57/86 Tb6600 Stepper Motor Driver 32 Segments  Upgraded Version 4.0A 42Vdc for CNC Router - (Voltage: 42V) : Amazon.ca:  Industrial &amp; Scientific">
                <a:extLst>
                  <a:ext uri="{FF2B5EF4-FFF2-40B4-BE49-F238E27FC236}">
                    <a16:creationId xmlns:a16="http://schemas.microsoft.com/office/drawing/2014/main" id="{71F41AA8-90ED-19E6-C9E3-90A6DC5ACC4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900" b="95500" l="2142" r="96118">
                            <a14:foregroundMark x1="44578" y1="12000" x2="17001" y2="10700"/>
                            <a14:foregroundMark x1="58768" y1="8600" x2="36948" y2="6600"/>
                            <a14:foregroundMark x1="67470" y1="7700" x2="56359" y2="8600"/>
                            <a14:foregroundMark x1="63722" y1="12700" x2="62784" y2="18500"/>
                            <a14:foregroundMark x1="92905" y1="27300" x2="92905" y2="81600"/>
                            <a14:foregroundMark x1="54886" y1="36200" x2="47925" y2="71500"/>
                            <a14:foregroundMark x1="70950" y1="47100" x2="64525" y2="81600"/>
                            <a14:foregroundMark x1="87416" y1="47300" x2="87818" y2="66700"/>
                            <a14:foregroundMark x1="95448" y1="33200" x2="96118" y2="41300"/>
                            <a14:foregroundMark x1="52209" y1="91000" x2="28514" y2="89400"/>
                            <a14:foregroundMark x1="71888" y1="87200" x2="55689" y2="91800"/>
                            <a14:foregroundMark x1="64793" y1="93000" x2="13655" y2="93000"/>
                            <a14:foregroundMark x1="15127" y1="92800" x2="5622" y2="18500"/>
                            <a14:foregroundMark x1="5622" y1="18500" x2="29317" y2="6200"/>
                            <a14:foregroundMark x1="6560" y1="29800" x2="4552" y2="71600"/>
                            <a14:foregroundMark x1="4552" y1="71600" x2="20482" y2="93200"/>
                            <a14:foregroundMark x1="62115" y1="94700" x2="32932" y2="95500"/>
                            <a14:foregroundMark x1="69746" y1="85700" x2="62383" y2="80600"/>
                            <a14:foregroundMark x1="93173" y1="24100" x2="89692" y2="23800"/>
                            <a14:foregroundMark x1="63722" y1="78300" x2="58768" y2="89000"/>
                            <a14:foregroundMark x1="2544" y1="3100" x2="2142" y2="190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525939" y="1476669"/>
                <a:ext cx="1074408" cy="14383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43" name="타원 1142">
                <a:extLst>
                  <a:ext uri="{FF2B5EF4-FFF2-40B4-BE49-F238E27FC236}">
                    <a16:creationId xmlns:a16="http://schemas.microsoft.com/office/drawing/2014/main" id="{F44DAB6D-B02F-6919-F1C1-0FC473C40B88}"/>
                  </a:ext>
                </a:extLst>
              </p:cNvPr>
              <p:cNvSpPr/>
              <p:nvPr/>
            </p:nvSpPr>
            <p:spPr>
              <a:xfrm rot="5400000">
                <a:off x="10488827" y="2256117"/>
                <a:ext cx="45719" cy="45719"/>
              </a:xfrm>
              <a:prstGeom prst="ellipse">
                <a:avLst/>
              </a:prstGeom>
              <a:solidFill>
                <a:srgbClr val="00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4" name="타원 1143">
                <a:extLst>
                  <a:ext uri="{FF2B5EF4-FFF2-40B4-BE49-F238E27FC236}">
                    <a16:creationId xmlns:a16="http://schemas.microsoft.com/office/drawing/2014/main" id="{607ECB4E-68F1-1E96-8F97-FE284666CEAC}"/>
                  </a:ext>
                </a:extLst>
              </p:cNvPr>
              <p:cNvSpPr/>
              <p:nvPr/>
            </p:nvSpPr>
            <p:spPr>
              <a:xfrm rot="5400000">
                <a:off x="10488826" y="2329140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5" name="타원 1144">
                <a:extLst>
                  <a:ext uri="{FF2B5EF4-FFF2-40B4-BE49-F238E27FC236}">
                    <a16:creationId xmlns:a16="http://schemas.microsoft.com/office/drawing/2014/main" id="{0ADDC4AA-2BBB-24A1-1488-AC7CF1EACC70}"/>
                  </a:ext>
                </a:extLst>
              </p:cNvPr>
              <p:cNvSpPr/>
              <p:nvPr/>
            </p:nvSpPr>
            <p:spPr>
              <a:xfrm rot="5400000">
                <a:off x="10488826" y="2404923"/>
                <a:ext cx="45719" cy="45719"/>
              </a:xfrm>
              <a:prstGeom prst="ellipse">
                <a:avLst/>
              </a:prstGeom>
              <a:solidFill>
                <a:srgbClr val="0000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46" name="타원 1145">
                <a:extLst>
                  <a:ext uri="{FF2B5EF4-FFF2-40B4-BE49-F238E27FC236}">
                    <a16:creationId xmlns:a16="http://schemas.microsoft.com/office/drawing/2014/main" id="{C957F45D-997C-F772-08AA-1850B69876CB}"/>
                  </a:ext>
                </a:extLst>
              </p:cNvPr>
              <p:cNvSpPr/>
              <p:nvPr/>
            </p:nvSpPr>
            <p:spPr>
              <a:xfrm rot="5400000">
                <a:off x="10488826" y="2483370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78" name="타원 1177">
                <a:extLst>
                  <a:ext uri="{FF2B5EF4-FFF2-40B4-BE49-F238E27FC236}">
                    <a16:creationId xmlns:a16="http://schemas.microsoft.com/office/drawing/2014/main" id="{121CAFFA-EF2E-C0A3-7D53-FAAF9C36D3CE}"/>
                  </a:ext>
                </a:extLst>
              </p:cNvPr>
              <p:cNvSpPr/>
              <p:nvPr/>
            </p:nvSpPr>
            <p:spPr>
              <a:xfrm rot="5400000">
                <a:off x="10488229" y="2558399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81" name="타원 1180">
                <a:extLst>
                  <a:ext uri="{FF2B5EF4-FFF2-40B4-BE49-F238E27FC236}">
                    <a16:creationId xmlns:a16="http://schemas.microsoft.com/office/drawing/2014/main" id="{96F40FF0-679F-66A7-0478-425810B89283}"/>
                  </a:ext>
                </a:extLst>
              </p:cNvPr>
              <p:cNvSpPr/>
              <p:nvPr/>
            </p:nvSpPr>
            <p:spPr>
              <a:xfrm rot="5400000">
                <a:off x="10488228" y="2627711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82" name="타원 1181">
                <a:extLst>
                  <a:ext uri="{FF2B5EF4-FFF2-40B4-BE49-F238E27FC236}">
                    <a16:creationId xmlns:a16="http://schemas.microsoft.com/office/drawing/2014/main" id="{325A63D9-7F0D-ADFF-88A3-3B338238C773}"/>
                  </a:ext>
                </a:extLst>
              </p:cNvPr>
              <p:cNvSpPr/>
              <p:nvPr/>
            </p:nvSpPr>
            <p:spPr>
              <a:xfrm rot="5400000">
                <a:off x="10488228" y="1946258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84" name="타원 1183">
                <a:extLst>
                  <a:ext uri="{FF2B5EF4-FFF2-40B4-BE49-F238E27FC236}">
                    <a16:creationId xmlns:a16="http://schemas.microsoft.com/office/drawing/2014/main" id="{7F6F61B3-1898-3153-9A85-21DAD5B54FD6}"/>
                  </a:ext>
                </a:extLst>
              </p:cNvPr>
              <p:cNvSpPr/>
              <p:nvPr/>
            </p:nvSpPr>
            <p:spPr>
              <a:xfrm rot="5400000">
                <a:off x="10488227" y="2025084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85" name="타원 1184">
                <a:extLst>
                  <a:ext uri="{FF2B5EF4-FFF2-40B4-BE49-F238E27FC236}">
                    <a16:creationId xmlns:a16="http://schemas.microsoft.com/office/drawing/2014/main" id="{8BEB59DF-E8CD-ADD1-B9B0-255A676F3DB2}"/>
                  </a:ext>
                </a:extLst>
              </p:cNvPr>
              <p:cNvSpPr/>
              <p:nvPr/>
            </p:nvSpPr>
            <p:spPr>
              <a:xfrm rot="5400000">
                <a:off x="10488227" y="2100808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86" name="타원 1185">
                <a:extLst>
                  <a:ext uri="{FF2B5EF4-FFF2-40B4-BE49-F238E27FC236}">
                    <a16:creationId xmlns:a16="http://schemas.microsoft.com/office/drawing/2014/main" id="{51562D0A-6584-0CE5-6854-5E8CD4048DE0}"/>
                  </a:ext>
                </a:extLst>
              </p:cNvPr>
              <p:cNvSpPr/>
              <p:nvPr/>
            </p:nvSpPr>
            <p:spPr>
              <a:xfrm rot="5400000">
                <a:off x="10488227" y="2170646"/>
                <a:ext cx="45719" cy="45719"/>
              </a:xfrm>
              <a:prstGeom prst="ellips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96" name="그룹 1095">
              <a:extLst>
                <a:ext uri="{FF2B5EF4-FFF2-40B4-BE49-F238E27FC236}">
                  <a16:creationId xmlns:a16="http://schemas.microsoft.com/office/drawing/2014/main" id="{ABC45BC7-B9AF-0EB2-5047-CC1ACF22A1E4}"/>
                </a:ext>
              </a:extLst>
            </p:cNvPr>
            <p:cNvGrpSpPr/>
            <p:nvPr/>
          </p:nvGrpSpPr>
          <p:grpSpPr>
            <a:xfrm>
              <a:off x="8311500" y="2556456"/>
              <a:ext cx="258164" cy="249211"/>
              <a:chOff x="6250178" y="1007658"/>
              <a:chExt cx="392048" cy="487846"/>
            </a:xfrm>
          </p:grpSpPr>
          <p:pic>
            <p:nvPicPr>
              <p:cNvPr id="1139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<a:extLst>
                  <a:ext uri="{FF2B5EF4-FFF2-40B4-BE49-F238E27FC236}">
                    <a16:creationId xmlns:a16="http://schemas.microsoft.com/office/drawing/2014/main" id="{268B61F5-6DF0-C0A2-BF4F-6BBEC5B6300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781" t="39407" r="71527" b="43556"/>
              <a:stretch/>
            </p:blipFill>
            <p:spPr bwMode="auto">
              <a:xfrm>
                <a:off x="6250178" y="1007658"/>
                <a:ext cx="392048" cy="4878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40" name="TextBox 1139">
                <a:extLst>
                  <a:ext uri="{FF2B5EF4-FFF2-40B4-BE49-F238E27FC236}">
                    <a16:creationId xmlns:a16="http://schemas.microsoft.com/office/drawing/2014/main" id="{DFD7F7B1-71F5-EB51-A57E-075866EFEE67}"/>
                  </a:ext>
                </a:extLst>
              </p:cNvPr>
              <p:cNvSpPr txBox="1"/>
              <p:nvPr/>
            </p:nvSpPr>
            <p:spPr>
              <a:xfrm>
                <a:off x="6261868" y="1017665"/>
                <a:ext cx="24554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>
                    <a:solidFill>
                      <a:srgbClr val="FF0000"/>
                    </a:solidFill>
                  </a:rPr>
                  <a:t>+</a:t>
                </a:r>
                <a:endParaRPr lang="ko-KR" altLang="en-US" sz="1000" b="1" dirty="0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1097" name="그룹 1096">
              <a:extLst>
                <a:ext uri="{FF2B5EF4-FFF2-40B4-BE49-F238E27FC236}">
                  <a16:creationId xmlns:a16="http://schemas.microsoft.com/office/drawing/2014/main" id="{79521932-44D3-ECA1-94DC-18A4D33BE323}"/>
                </a:ext>
              </a:extLst>
            </p:cNvPr>
            <p:cNvGrpSpPr/>
            <p:nvPr/>
          </p:nvGrpSpPr>
          <p:grpSpPr>
            <a:xfrm>
              <a:off x="8311500" y="2323749"/>
              <a:ext cx="258164" cy="263783"/>
              <a:chOff x="6250178" y="988074"/>
              <a:chExt cx="392048" cy="507430"/>
            </a:xfrm>
          </p:grpSpPr>
          <p:pic>
            <p:nvPicPr>
              <p:cNvPr id="1137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<a:extLst>
                  <a:ext uri="{FF2B5EF4-FFF2-40B4-BE49-F238E27FC236}">
                    <a16:creationId xmlns:a16="http://schemas.microsoft.com/office/drawing/2014/main" id="{E6143E9E-636B-6D52-26E7-0E5DFE901E1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781" t="39407" r="71527" b="43556"/>
              <a:stretch/>
            </p:blipFill>
            <p:spPr bwMode="auto">
              <a:xfrm>
                <a:off x="6250178" y="1007658"/>
                <a:ext cx="392048" cy="4878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38" name="TextBox 1137">
                <a:extLst>
                  <a:ext uri="{FF2B5EF4-FFF2-40B4-BE49-F238E27FC236}">
                    <a16:creationId xmlns:a16="http://schemas.microsoft.com/office/drawing/2014/main" id="{D9A22179-46A0-7786-3083-6ED54C3D684C}"/>
                  </a:ext>
                </a:extLst>
              </p:cNvPr>
              <p:cNvSpPr txBox="1"/>
              <p:nvPr/>
            </p:nvSpPr>
            <p:spPr>
              <a:xfrm>
                <a:off x="6288873" y="988074"/>
                <a:ext cx="24554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00" b="1" dirty="0">
                    <a:solidFill>
                      <a:srgbClr val="0000FF"/>
                    </a:solidFill>
                  </a:rPr>
                  <a:t>-</a:t>
                </a:r>
                <a:endParaRPr lang="ko-KR" altLang="en-US" sz="1000" b="1" dirty="0">
                  <a:solidFill>
                    <a:srgbClr val="0000FF"/>
                  </a:solidFill>
                </a:endParaRPr>
              </a:p>
            </p:txBody>
          </p:sp>
        </p:grpSp>
        <p:cxnSp>
          <p:nvCxnSpPr>
            <p:cNvPr id="1098" name="연결선: 꺾임 1097">
              <a:extLst>
                <a:ext uri="{FF2B5EF4-FFF2-40B4-BE49-F238E27FC236}">
                  <a16:creationId xmlns:a16="http://schemas.microsoft.com/office/drawing/2014/main" id="{A27CAE52-D5FB-26FB-B3E9-74345BDA1DA7}"/>
                </a:ext>
              </a:extLst>
            </p:cNvPr>
            <p:cNvCxnSpPr>
              <a:cxnSpLocks/>
              <a:stCxn id="1139" idx="3"/>
              <a:endCxn id="1178" idx="4"/>
            </p:cNvCxnSpPr>
            <p:nvPr/>
          </p:nvCxnSpPr>
          <p:spPr>
            <a:xfrm flipV="1">
              <a:off x="8569664" y="2477225"/>
              <a:ext cx="1020458" cy="203837"/>
            </a:xfrm>
            <a:prstGeom prst="bentConnector3">
              <a:avLst>
                <a:gd name="adj1" fmla="val 5508"/>
              </a:avLst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9" name="연결선: 꺾임 1098">
              <a:extLst>
                <a:ext uri="{FF2B5EF4-FFF2-40B4-BE49-F238E27FC236}">
                  <a16:creationId xmlns:a16="http://schemas.microsoft.com/office/drawing/2014/main" id="{07FE9C62-EE47-0B71-E193-32B59156F5A3}"/>
                </a:ext>
              </a:extLst>
            </p:cNvPr>
            <p:cNvCxnSpPr>
              <a:cxnSpLocks/>
              <a:stCxn id="1137" idx="3"/>
              <a:endCxn id="1185" idx="4"/>
            </p:cNvCxnSpPr>
            <p:nvPr/>
          </p:nvCxnSpPr>
          <p:spPr>
            <a:xfrm flipV="1">
              <a:off x="8569664" y="2019634"/>
              <a:ext cx="1020456" cy="441097"/>
            </a:xfrm>
            <a:prstGeom prst="bentConnector3">
              <a:avLst>
                <a:gd name="adj1" fmla="val 3019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00" name="그룹 1099">
              <a:extLst>
                <a:ext uri="{FF2B5EF4-FFF2-40B4-BE49-F238E27FC236}">
                  <a16:creationId xmlns:a16="http://schemas.microsoft.com/office/drawing/2014/main" id="{C6ABD551-D810-0ADA-1AD4-9C83D2546ADC}"/>
                </a:ext>
              </a:extLst>
            </p:cNvPr>
            <p:cNvGrpSpPr/>
            <p:nvPr/>
          </p:nvGrpSpPr>
          <p:grpSpPr>
            <a:xfrm>
              <a:off x="10353899" y="1968734"/>
              <a:ext cx="854103" cy="726862"/>
              <a:chOff x="10865074" y="2442237"/>
              <a:chExt cx="854103" cy="726862"/>
            </a:xfrm>
          </p:grpSpPr>
          <p:pic>
            <p:nvPicPr>
              <p:cNvPr id="1131" name="그림 1130">
                <a:extLst>
                  <a:ext uri="{FF2B5EF4-FFF2-40B4-BE49-F238E27FC236}">
                    <a16:creationId xmlns:a16="http://schemas.microsoft.com/office/drawing/2014/main" id="{01E96E17-E67D-C85D-D5F6-0FB84E0EDFA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287" b="94978" l="9901" r="89901">
                            <a14:foregroundMark x1="27129" y1="11334" x2="27525" y2="14204"/>
                            <a14:foregroundMark x1="27921" y1="3587" x2="28911" y2="13917"/>
                            <a14:foregroundMark x1="76040" y1="3300" x2="78218" y2="14634"/>
                            <a14:foregroundMark x1="78218" y1="14634" x2="78020" y2="15638"/>
                            <a14:foregroundMark x1="74455" y1="4304" x2="74455" y2="10187"/>
                            <a14:foregroundMark x1="74851" y1="1865" x2="75644" y2="5022"/>
                            <a14:foregroundMark x1="75842" y1="1291" x2="76040" y2="3013"/>
                            <a14:foregroundMark x1="75644" y1="1004" x2="75842" y2="2439"/>
                            <a14:foregroundMark x1="76634" y1="1435" x2="76238" y2="287"/>
                            <a14:foregroundMark x1="29505" y1="6887" x2="28911" y2="287"/>
                            <a14:foregroundMark x1="27525" y1="6600" x2="27723" y2="1004"/>
                            <a14:foregroundMark x1="27525" y1="8178" x2="27327" y2="1148"/>
                            <a14:foregroundMark x1="27525" y1="8895" x2="27129" y2="1578"/>
                            <a14:foregroundMark x1="27129" y1="1578" x2="26733" y2="717"/>
                            <a14:foregroundMark x1="75050" y1="4735" x2="74455" y2="430"/>
                            <a14:foregroundMark x1="57030" y1="90961" x2="50693" y2="91248"/>
                            <a14:foregroundMark x1="65743" y1="93544" x2="50099" y2="94978"/>
                          </a14:backgroundRemoval>
                        </a14:imgEffect>
                      </a14:imgLayer>
                    </a14:imgProps>
                  </a:ext>
                </a:extLst>
              </a:blip>
              <a:srcRect l="10468" t="12091" r="9483" b="1550"/>
              <a:stretch/>
            </p:blipFill>
            <p:spPr>
              <a:xfrm rot="16200000">
                <a:off x="10928695" y="2378616"/>
                <a:ext cx="726862" cy="854103"/>
              </a:xfrm>
              <a:prstGeom prst="rect">
                <a:avLst/>
              </a:prstGeom>
            </p:spPr>
          </p:pic>
          <p:sp>
            <p:nvSpPr>
              <p:cNvPr id="1132" name="타원 1131">
                <a:extLst>
                  <a:ext uri="{FF2B5EF4-FFF2-40B4-BE49-F238E27FC236}">
                    <a16:creationId xmlns:a16="http://schemas.microsoft.com/office/drawing/2014/main" id="{3C822A44-8AD4-CC11-0625-EA89DDC76BA2}"/>
                  </a:ext>
                </a:extLst>
              </p:cNvPr>
              <p:cNvSpPr/>
              <p:nvPr/>
            </p:nvSpPr>
            <p:spPr>
              <a:xfrm rot="5400000">
                <a:off x="10979367" y="2616633"/>
                <a:ext cx="45719" cy="45719"/>
              </a:xfrm>
              <a:prstGeom prst="ellipse">
                <a:avLst/>
              </a:prstGeom>
              <a:solidFill>
                <a:srgbClr val="0000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3" name="타원 1132">
                <a:extLst>
                  <a:ext uri="{FF2B5EF4-FFF2-40B4-BE49-F238E27FC236}">
                    <a16:creationId xmlns:a16="http://schemas.microsoft.com/office/drawing/2014/main" id="{E6B8AE3B-D2C3-1481-F71B-B8A61C406F8F}"/>
                  </a:ext>
                </a:extLst>
              </p:cNvPr>
              <p:cNvSpPr/>
              <p:nvPr/>
            </p:nvSpPr>
            <p:spPr>
              <a:xfrm rot="5400000">
                <a:off x="10979371" y="2931605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4" name="타원 1133">
                <a:extLst>
                  <a:ext uri="{FF2B5EF4-FFF2-40B4-BE49-F238E27FC236}">
                    <a16:creationId xmlns:a16="http://schemas.microsoft.com/office/drawing/2014/main" id="{E9FCCD58-5D2D-2CCE-7A95-26A14970D1B0}"/>
                  </a:ext>
                </a:extLst>
              </p:cNvPr>
              <p:cNvSpPr/>
              <p:nvPr/>
            </p:nvSpPr>
            <p:spPr>
              <a:xfrm rot="5400000">
                <a:off x="10979365" y="2713155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5" name="타원 1134">
                <a:extLst>
                  <a:ext uri="{FF2B5EF4-FFF2-40B4-BE49-F238E27FC236}">
                    <a16:creationId xmlns:a16="http://schemas.microsoft.com/office/drawing/2014/main" id="{F06B60CE-6389-78C0-D36F-51023A2539AB}"/>
                  </a:ext>
                </a:extLst>
              </p:cNvPr>
              <p:cNvSpPr/>
              <p:nvPr/>
            </p:nvSpPr>
            <p:spPr>
              <a:xfrm rot="5400000">
                <a:off x="10979365" y="2810949"/>
                <a:ext cx="45719" cy="45719"/>
              </a:xfrm>
              <a:prstGeom prst="ellipse">
                <a:avLst/>
              </a:prstGeom>
              <a:solidFill>
                <a:srgbClr val="00FF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1122" name="연결선: 꺾임 1121">
              <a:extLst>
                <a:ext uri="{FF2B5EF4-FFF2-40B4-BE49-F238E27FC236}">
                  <a16:creationId xmlns:a16="http://schemas.microsoft.com/office/drawing/2014/main" id="{679C674D-B12A-A580-1BC1-81891DF2EAC7}"/>
                </a:ext>
              </a:extLst>
            </p:cNvPr>
            <p:cNvCxnSpPr>
              <a:cxnSpLocks/>
              <a:stCxn id="1145" idx="0"/>
              <a:endCxn id="1132" idx="4"/>
            </p:cNvCxnSpPr>
            <p:nvPr/>
          </p:nvCxnSpPr>
          <p:spPr>
            <a:xfrm flipV="1">
              <a:off x="9636438" y="2165990"/>
              <a:ext cx="831754" cy="157759"/>
            </a:xfrm>
            <a:prstGeom prst="bentConnector3">
              <a:avLst>
                <a:gd name="adj1" fmla="val 76339"/>
              </a:avLst>
            </a:prstGeom>
            <a:ln>
              <a:solidFill>
                <a:srgbClr val="000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3" name="연결선: 꺾임 1122">
              <a:extLst>
                <a:ext uri="{FF2B5EF4-FFF2-40B4-BE49-F238E27FC236}">
                  <a16:creationId xmlns:a16="http://schemas.microsoft.com/office/drawing/2014/main" id="{B09D192C-B43B-390E-71E7-E455CCFA7BCA}"/>
                </a:ext>
              </a:extLst>
            </p:cNvPr>
            <p:cNvCxnSpPr>
              <a:cxnSpLocks/>
              <a:stCxn id="1146" idx="0"/>
              <a:endCxn id="1134" idx="4"/>
            </p:cNvCxnSpPr>
            <p:nvPr/>
          </p:nvCxnSpPr>
          <p:spPr>
            <a:xfrm flipV="1">
              <a:off x="9636438" y="2262512"/>
              <a:ext cx="831752" cy="139684"/>
            </a:xfrm>
            <a:prstGeom prst="bentConnector3">
              <a:avLst>
                <a:gd name="adj1" fmla="val 82638"/>
              </a:avLst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4" name="연결선: 꺾임 1123">
              <a:extLst>
                <a:ext uri="{FF2B5EF4-FFF2-40B4-BE49-F238E27FC236}">
                  <a16:creationId xmlns:a16="http://schemas.microsoft.com/office/drawing/2014/main" id="{C01A7E50-B149-422A-D969-C1353C57D910}"/>
                </a:ext>
              </a:extLst>
            </p:cNvPr>
            <p:cNvCxnSpPr>
              <a:cxnSpLocks/>
              <a:stCxn id="1143" idx="0"/>
              <a:endCxn id="1135" idx="4"/>
            </p:cNvCxnSpPr>
            <p:nvPr/>
          </p:nvCxnSpPr>
          <p:spPr>
            <a:xfrm>
              <a:off x="9636439" y="2174943"/>
              <a:ext cx="831751" cy="185363"/>
            </a:xfrm>
            <a:prstGeom prst="bentConnector3">
              <a:avLst>
                <a:gd name="adj1" fmla="val 20798"/>
              </a:avLst>
            </a:prstGeom>
            <a:ln>
              <a:solidFill>
                <a:srgbClr val="00FF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5" name="연결선: 꺾임 1124">
              <a:extLst>
                <a:ext uri="{FF2B5EF4-FFF2-40B4-BE49-F238E27FC236}">
                  <a16:creationId xmlns:a16="http://schemas.microsoft.com/office/drawing/2014/main" id="{17DB3348-A40C-63D0-645D-A4F43F55D040}"/>
                </a:ext>
              </a:extLst>
            </p:cNvPr>
            <p:cNvCxnSpPr>
              <a:cxnSpLocks/>
              <a:stCxn id="1144" idx="0"/>
              <a:endCxn id="1133" idx="4"/>
            </p:cNvCxnSpPr>
            <p:nvPr/>
          </p:nvCxnSpPr>
          <p:spPr>
            <a:xfrm>
              <a:off x="9636438" y="2247966"/>
              <a:ext cx="831758" cy="232996"/>
            </a:xfrm>
            <a:prstGeom prst="bentConnector3">
              <a:avLst>
                <a:gd name="adj1" fmla="val 2938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6" name="연결선: 꺾임 1125">
              <a:extLst>
                <a:ext uri="{FF2B5EF4-FFF2-40B4-BE49-F238E27FC236}">
                  <a16:creationId xmlns:a16="http://schemas.microsoft.com/office/drawing/2014/main" id="{257578E3-E82D-D735-162C-5A804988D1AD}"/>
                </a:ext>
              </a:extLst>
            </p:cNvPr>
            <p:cNvCxnSpPr>
              <a:cxnSpLocks/>
              <a:stCxn id="1185" idx="4"/>
              <a:endCxn id="1181" idx="4"/>
            </p:cNvCxnSpPr>
            <p:nvPr/>
          </p:nvCxnSpPr>
          <p:spPr>
            <a:xfrm rot="10800000" flipH="1" flipV="1">
              <a:off x="9590119" y="2019633"/>
              <a:ext cx="1" cy="526903"/>
            </a:xfrm>
            <a:prstGeom prst="bentConnector3">
              <a:avLst>
                <a:gd name="adj1" fmla="val -214748364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8" name="연결선: 꺾임 1127">
              <a:extLst>
                <a:ext uri="{FF2B5EF4-FFF2-40B4-BE49-F238E27FC236}">
                  <a16:creationId xmlns:a16="http://schemas.microsoft.com/office/drawing/2014/main" id="{66D8BFAE-B84B-9D75-D053-14659EE021FC}"/>
                </a:ext>
              </a:extLst>
            </p:cNvPr>
            <p:cNvCxnSpPr>
              <a:cxnSpLocks/>
              <a:stCxn id="1185" idx="4"/>
              <a:endCxn id="1184" idx="4"/>
            </p:cNvCxnSpPr>
            <p:nvPr/>
          </p:nvCxnSpPr>
          <p:spPr>
            <a:xfrm rot="10800000">
              <a:off x="9590120" y="1943910"/>
              <a:ext cx="12700" cy="75724"/>
            </a:xfrm>
            <a:prstGeom prst="bentConnector3">
              <a:avLst>
                <a:gd name="adj1" fmla="val 262496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9" name="연결선: 꺾임 1128">
              <a:extLst>
                <a:ext uri="{FF2B5EF4-FFF2-40B4-BE49-F238E27FC236}">
                  <a16:creationId xmlns:a16="http://schemas.microsoft.com/office/drawing/2014/main" id="{DBDA3237-C0F7-B3B8-4A4C-8EC43826D2FB}"/>
                </a:ext>
              </a:extLst>
            </p:cNvPr>
            <p:cNvCxnSpPr>
              <a:cxnSpLocks/>
              <a:stCxn id="1184" idx="4"/>
              <a:endCxn id="1182" idx="4"/>
            </p:cNvCxnSpPr>
            <p:nvPr/>
          </p:nvCxnSpPr>
          <p:spPr>
            <a:xfrm rot="10800000" flipH="1">
              <a:off x="9590119" y="1865084"/>
              <a:ext cx="1" cy="78826"/>
            </a:xfrm>
            <a:prstGeom prst="bentConnector3">
              <a:avLst>
                <a:gd name="adj1" fmla="val -2147483647"/>
              </a:avLst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88" name="연결선: 꺾임 1187">
            <a:extLst>
              <a:ext uri="{FF2B5EF4-FFF2-40B4-BE49-F238E27FC236}">
                <a16:creationId xmlns:a16="http://schemas.microsoft.com/office/drawing/2014/main" id="{B5293E77-D139-4104-4E99-61F8C672C506}"/>
              </a:ext>
            </a:extLst>
          </p:cNvPr>
          <p:cNvCxnSpPr>
            <a:cxnSpLocks/>
            <a:stCxn id="1345" idx="4"/>
            <a:endCxn id="1437" idx="0"/>
          </p:cNvCxnSpPr>
          <p:nvPr/>
        </p:nvCxnSpPr>
        <p:spPr>
          <a:xfrm rot="10800000" flipV="1">
            <a:off x="2036419" y="914391"/>
            <a:ext cx="4883105" cy="2745954"/>
          </a:xfrm>
          <a:prstGeom prst="bentConnector2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1" name="연결선: 꺾임 1190">
            <a:extLst>
              <a:ext uri="{FF2B5EF4-FFF2-40B4-BE49-F238E27FC236}">
                <a16:creationId xmlns:a16="http://schemas.microsoft.com/office/drawing/2014/main" id="{5A37DFED-4843-683B-6C99-2B0F1C2D3C73}"/>
              </a:ext>
            </a:extLst>
          </p:cNvPr>
          <p:cNvCxnSpPr>
            <a:cxnSpLocks/>
            <a:stCxn id="1038" idx="4"/>
            <a:endCxn id="1438" idx="0"/>
          </p:cNvCxnSpPr>
          <p:nvPr/>
        </p:nvCxnSpPr>
        <p:spPr>
          <a:xfrm rot="10800000" flipV="1">
            <a:off x="2145696" y="2147375"/>
            <a:ext cx="5482266" cy="1512970"/>
          </a:xfrm>
          <a:prstGeom prst="bentConnector2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4" name="연결선: 꺾임 1193">
            <a:extLst>
              <a:ext uri="{FF2B5EF4-FFF2-40B4-BE49-F238E27FC236}">
                <a16:creationId xmlns:a16="http://schemas.microsoft.com/office/drawing/2014/main" id="{68026EF5-D860-40EE-462F-CBAEC5F0B0E2}"/>
              </a:ext>
            </a:extLst>
          </p:cNvPr>
          <p:cNvCxnSpPr>
            <a:cxnSpLocks/>
            <a:stCxn id="1477" idx="4"/>
            <a:endCxn id="1439" idx="0"/>
          </p:cNvCxnSpPr>
          <p:nvPr/>
        </p:nvCxnSpPr>
        <p:spPr>
          <a:xfrm rot="10800000" flipV="1">
            <a:off x="2254704" y="3426679"/>
            <a:ext cx="6049486" cy="234463"/>
          </a:xfrm>
          <a:prstGeom prst="bentConnector2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7" name="연결선: 꺾임 1196">
            <a:extLst>
              <a:ext uri="{FF2B5EF4-FFF2-40B4-BE49-F238E27FC236}">
                <a16:creationId xmlns:a16="http://schemas.microsoft.com/office/drawing/2014/main" id="{4E7BC0DD-25DE-C31F-2D65-030FD473D452}"/>
              </a:ext>
            </a:extLst>
          </p:cNvPr>
          <p:cNvCxnSpPr>
            <a:cxnSpLocks/>
            <a:stCxn id="1092" idx="4"/>
            <a:endCxn id="1440" idx="4"/>
          </p:cNvCxnSpPr>
          <p:nvPr/>
        </p:nvCxnSpPr>
        <p:spPr>
          <a:xfrm rot="10800000">
            <a:off x="2366844" y="3706064"/>
            <a:ext cx="6586056" cy="946126"/>
          </a:xfrm>
          <a:prstGeom prst="bentConnector2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2" name="연결선: 꺾임 1201">
            <a:extLst>
              <a:ext uri="{FF2B5EF4-FFF2-40B4-BE49-F238E27FC236}">
                <a16:creationId xmlns:a16="http://schemas.microsoft.com/office/drawing/2014/main" id="{26CFB7D1-F9E6-482C-8B2C-2A33D4AFC8CB}"/>
              </a:ext>
            </a:extLst>
          </p:cNvPr>
          <p:cNvCxnSpPr>
            <a:cxnSpLocks/>
            <a:stCxn id="1186" idx="4"/>
            <a:endCxn id="1441" idx="4"/>
          </p:cNvCxnSpPr>
          <p:nvPr/>
        </p:nvCxnSpPr>
        <p:spPr>
          <a:xfrm rot="10800000">
            <a:off x="2481868" y="3706063"/>
            <a:ext cx="7147261" cy="2184422"/>
          </a:xfrm>
          <a:prstGeom prst="bentConnector2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5" name="TextBox 1224">
            <a:extLst>
              <a:ext uri="{FF2B5EF4-FFF2-40B4-BE49-F238E27FC236}">
                <a16:creationId xmlns:a16="http://schemas.microsoft.com/office/drawing/2014/main" id="{C4214BAC-B6BF-414B-2E87-FAF71CA0BAD8}"/>
              </a:ext>
            </a:extLst>
          </p:cNvPr>
          <p:cNvSpPr txBox="1"/>
          <p:nvPr/>
        </p:nvSpPr>
        <p:spPr>
          <a:xfrm>
            <a:off x="245259" y="4837910"/>
            <a:ext cx="7651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기존에 사용하던 </a:t>
            </a:r>
            <a:r>
              <a:rPr lang="en-US" altLang="ko-KR" b="1" dirty="0"/>
              <a:t>DC</a:t>
            </a:r>
            <a:r>
              <a:rPr lang="ko-KR" altLang="en-US" b="1" dirty="0"/>
              <a:t>모터와 릴레이를 제거</a:t>
            </a:r>
            <a:endParaRPr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그 이외의 배선도는 기존과 동일</a:t>
            </a:r>
            <a:endParaRPr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rgbClr val="FF0000"/>
                </a:solidFill>
              </a:rPr>
              <a:t>모터</a:t>
            </a:r>
            <a:r>
              <a:rPr lang="en-US" altLang="ko-KR" b="1" dirty="0">
                <a:solidFill>
                  <a:srgbClr val="FF0000"/>
                </a:solidFill>
              </a:rPr>
              <a:t>1</a:t>
            </a:r>
            <a:r>
              <a:rPr lang="ko-KR" altLang="en-US" b="1" dirty="0">
                <a:solidFill>
                  <a:srgbClr val="FF0000"/>
                </a:solidFill>
              </a:rPr>
              <a:t>개당 </a:t>
            </a:r>
            <a:r>
              <a:rPr lang="en-US" altLang="ko-KR" b="1" dirty="0">
                <a:solidFill>
                  <a:srgbClr val="FF0000"/>
                </a:solidFill>
              </a:rPr>
              <a:t>48W</a:t>
            </a:r>
            <a:r>
              <a:rPr lang="ko-KR" altLang="en-US" b="1" dirty="0">
                <a:solidFill>
                  <a:srgbClr val="FF0000"/>
                </a:solidFill>
              </a:rPr>
              <a:t>이므로</a:t>
            </a:r>
            <a:r>
              <a:rPr lang="en-US" altLang="ko-KR" b="1" dirty="0">
                <a:solidFill>
                  <a:srgbClr val="FF0000"/>
                </a:solidFill>
              </a:rPr>
              <a:t>, 300W</a:t>
            </a:r>
            <a:r>
              <a:rPr lang="ko-KR" altLang="en-US" b="1" dirty="0">
                <a:solidFill>
                  <a:srgbClr val="FF0000"/>
                </a:solidFill>
              </a:rPr>
              <a:t>급의 </a:t>
            </a:r>
            <a:r>
              <a:rPr lang="en-US" altLang="ko-KR" b="1" dirty="0">
                <a:solidFill>
                  <a:srgbClr val="FF0000"/>
                </a:solidFill>
              </a:rPr>
              <a:t>SMPS</a:t>
            </a:r>
            <a:r>
              <a:rPr lang="ko-KR" altLang="en-US" b="1" dirty="0">
                <a:solidFill>
                  <a:srgbClr val="FF0000"/>
                </a:solidFill>
              </a:rPr>
              <a:t>를 권장 </a:t>
            </a:r>
          </a:p>
        </p:txBody>
      </p:sp>
    </p:spTree>
    <p:extLst>
      <p:ext uri="{BB962C8B-B14F-4D97-AF65-F5344CB8AC3E}">
        <p14:creationId xmlns:p14="http://schemas.microsoft.com/office/powerpoint/2010/main" val="3635695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17ACA9-FB98-E872-0641-858C0BCCB7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17374BCF-21AD-0A90-2F32-6B27EEE77DB2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2. TB6600 DIP Switch</a:t>
            </a:r>
            <a:r>
              <a:rPr lang="ko-KR" altLang="en-US" sz="3000" dirty="0"/>
              <a:t> 설정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9791044-F5E6-E6D4-ACAF-523AC6A4B5CC}"/>
              </a:ext>
            </a:extLst>
          </p:cNvPr>
          <p:cNvGrpSpPr/>
          <p:nvPr/>
        </p:nvGrpSpPr>
        <p:grpSpPr>
          <a:xfrm>
            <a:off x="1253314" y="1117600"/>
            <a:ext cx="3902886" cy="5181600"/>
            <a:chOff x="542114" y="939800"/>
            <a:chExt cx="3902886" cy="5181600"/>
          </a:xfrm>
        </p:grpSpPr>
        <p:pic>
          <p:nvPicPr>
            <p:cNvPr id="10" name="그림 9" descr="전자제품, 전자 공학, 전기 배선, 회로 구성요소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1ED961F9-D78B-3510-8A65-E665563683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949" b="89906" l="9960" r="89906">
                          <a14:foregroundMark x1="23529" y1="8356" x2="22794" y2="7955"/>
                          <a14:foregroundMark x1="22059" y1="6885" x2="21457" y2="5949"/>
                          <a14:backgroundMark x1="78877" y1="29813" x2="79278" y2="34291"/>
                          <a14:backgroundMark x1="79278" y1="48730" x2="80013" y2="6330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042" t="3224" r="20984" b="15824"/>
            <a:stretch/>
          </p:blipFill>
          <p:spPr>
            <a:xfrm>
              <a:off x="542114" y="939800"/>
              <a:ext cx="3902886" cy="5181600"/>
            </a:xfrm>
            <a:prstGeom prst="rect">
              <a:avLst/>
            </a:prstGeom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5FACC0C-DF0A-4D4A-5716-142B0B363B93}"/>
                </a:ext>
              </a:extLst>
            </p:cNvPr>
            <p:cNvSpPr/>
            <p:nvPr/>
          </p:nvSpPr>
          <p:spPr>
            <a:xfrm>
              <a:off x="906780" y="2499360"/>
              <a:ext cx="1645920" cy="21336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840B37E-DAAB-84A8-487A-A2F1AA48DA07}"/>
                </a:ext>
              </a:extLst>
            </p:cNvPr>
            <p:cNvSpPr/>
            <p:nvPr/>
          </p:nvSpPr>
          <p:spPr>
            <a:xfrm>
              <a:off x="853440" y="4371935"/>
              <a:ext cx="1645920" cy="21336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6" name="그림 45" descr="텍스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FF0F608-4F17-E0FD-99E6-A7B1D224F6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29310"/>
            <a:ext cx="3695700" cy="3695700"/>
          </a:xfrm>
          <a:prstGeom prst="rect">
            <a:avLst/>
          </a:prstGeom>
        </p:spPr>
      </p:pic>
      <p:sp>
        <p:nvSpPr>
          <p:cNvPr id="47" name="직사각형 46">
            <a:extLst>
              <a:ext uri="{FF2B5EF4-FFF2-40B4-BE49-F238E27FC236}">
                <a16:creationId xmlns:a16="http://schemas.microsoft.com/office/drawing/2014/main" id="{A4838D78-968B-81BC-E990-BB1B3DC0D0F0}"/>
              </a:ext>
            </a:extLst>
          </p:cNvPr>
          <p:cNvSpPr/>
          <p:nvPr/>
        </p:nvSpPr>
        <p:spPr>
          <a:xfrm>
            <a:off x="7371080" y="1778000"/>
            <a:ext cx="1493520" cy="6985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6739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스케치, 흑백이(가) 표시된 사진&#10;&#10;자동 생성된 설명">
            <a:extLst>
              <a:ext uri="{FF2B5EF4-FFF2-40B4-BE49-F238E27FC236}">
                <a16:creationId xmlns:a16="http://schemas.microsoft.com/office/drawing/2014/main" id="{8E9A2707-A726-11C6-CC5C-31A0D6EA9F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b="49329"/>
          <a:stretch/>
        </p:blipFill>
        <p:spPr>
          <a:xfrm>
            <a:off x="3434001" y="1924842"/>
            <a:ext cx="3381205" cy="4001267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CB3ACD2-0160-4041-4C90-4D051CB35D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593" y="1872366"/>
            <a:ext cx="3837587" cy="4106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제목 1">
            <a:extLst>
              <a:ext uri="{FF2B5EF4-FFF2-40B4-BE49-F238E27FC236}">
                <a16:creationId xmlns:a16="http://schemas.microsoft.com/office/drawing/2014/main" id="{07FFF022-A298-558A-B5D1-345C13D97A1F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3. Protocol(</a:t>
            </a:r>
            <a:r>
              <a:rPr lang="en-US" altLang="ko-KR" sz="3000" b="1" dirty="0">
                <a:solidFill>
                  <a:srgbClr val="FF0000"/>
                </a:solidFill>
              </a:rPr>
              <a:t>TO-BE, v1.2.1</a:t>
            </a:r>
            <a:r>
              <a:rPr lang="en-US" altLang="ko-KR" sz="3000" dirty="0"/>
              <a:t>)</a:t>
            </a:r>
            <a:endParaRPr lang="ko-KR" altLang="en-US" sz="3000" dirty="0"/>
          </a:p>
        </p:txBody>
      </p:sp>
      <p:pic>
        <p:nvPicPr>
          <p:cNvPr id="3" name="그림 2" descr="텍스트, 스크린샷, 스케치, 흑백이(가) 표시된 사진&#10;&#10;자동 생성된 설명">
            <a:extLst>
              <a:ext uri="{FF2B5EF4-FFF2-40B4-BE49-F238E27FC236}">
                <a16:creationId xmlns:a16="http://schemas.microsoft.com/office/drawing/2014/main" id="{4D6E8F71-3CE3-4407-BC8B-203722D491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404"/>
          <a:stretch/>
        </p:blipFill>
        <p:spPr>
          <a:xfrm>
            <a:off x="170409" y="822858"/>
            <a:ext cx="3491630" cy="838794"/>
          </a:xfrm>
          <a:prstGeom prst="rect">
            <a:avLst/>
          </a:prstGeom>
        </p:spPr>
      </p:pic>
      <p:pic>
        <p:nvPicPr>
          <p:cNvPr id="5" name="그림 4" descr="텍스트, 스크린샷, 스케치, 흑백이(가) 표시된 사진&#10;&#10;자동 생성된 설명">
            <a:extLst>
              <a:ext uri="{FF2B5EF4-FFF2-40B4-BE49-F238E27FC236}">
                <a16:creationId xmlns:a16="http://schemas.microsoft.com/office/drawing/2014/main" id="{840C7361-FB01-F608-E104-B88675337C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52" b="24892"/>
          <a:stretch/>
        </p:blipFill>
        <p:spPr>
          <a:xfrm>
            <a:off x="6587167" y="2033875"/>
            <a:ext cx="2702399" cy="3299102"/>
          </a:xfrm>
          <a:prstGeom prst="rect">
            <a:avLst/>
          </a:prstGeom>
        </p:spPr>
      </p:pic>
      <p:pic>
        <p:nvPicPr>
          <p:cNvPr id="15" name="그림 14" descr="텍스트, 스크린샷, 스케치, 흑백이(가) 표시된 사진&#10;&#10;자동 생성된 설명">
            <a:extLst>
              <a:ext uri="{FF2B5EF4-FFF2-40B4-BE49-F238E27FC236}">
                <a16:creationId xmlns:a16="http://schemas.microsoft.com/office/drawing/2014/main" id="{7D9F7EF2-EB9B-6259-8CC2-2BF8109EB2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003"/>
          <a:stretch/>
        </p:blipFill>
        <p:spPr>
          <a:xfrm>
            <a:off x="9432436" y="2203406"/>
            <a:ext cx="2589156" cy="3247647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F7A753E-4040-BAA1-602A-1DF574D629A4}"/>
              </a:ext>
            </a:extLst>
          </p:cNvPr>
          <p:cNvSpPr/>
          <p:nvPr/>
        </p:nvSpPr>
        <p:spPr>
          <a:xfrm>
            <a:off x="2967039" y="4875926"/>
            <a:ext cx="447674" cy="157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31DEAD7-65BB-13D5-D3EF-1F292EA08793}"/>
              </a:ext>
            </a:extLst>
          </p:cNvPr>
          <p:cNvSpPr/>
          <p:nvPr/>
        </p:nvSpPr>
        <p:spPr>
          <a:xfrm>
            <a:off x="1902620" y="4875926"/>
            <a:ext cx="571500" cy="157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25FD276-3BE7-D3ED-C61D-E6DA069604EC}"/>
              </a:ext>
            </a:extLst>
          </p:cNvPr>
          <p:cNvSpPr/>
          <p:nvPr/>
        </p:nvSpPr>
        <p:spPr>
          <a:xfrm>
            <a:off x="1740694" y="2839671"/>
            <a:ext cx="350044" cy="157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22E6C60-E13E-04E2-34EE-07A1EE68903F}"/>
              </a:ext>
            </a:extLst>
          </p:cNvPr>
          <p:cNvSpPr/>
          <p:nvPr/>
        </p:nvSpPr>
        <p:spPr>
          <a:xfrm>
            <a:off x="2266950" y="2839671"/>
            <a:ext cx="138113" cy="157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28113A3-C0F5-BDA5-85C9-C9E151D4E9CD}"/>
              </a:ext>
            </a:extLst>
          </p:cNvPr>
          <p:cNvCxnSpPr/>
          <p:nvPr/>
        </p:nvCxnSpPr>
        <p:spPr>
          <a:xfrm flipV="1">
            <a:off x="1754538" y="2771774"/>
            <a:ext cx="350044" cy="2537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F13372B-D1D6-8E2B-4A64-06627BB3FF36}"/>
              </a:ext>
            </a:extLst>
          </p:cNvPr>
          <p:cNvCxnSpPr>
            <a:cxnSpLocks/>
          </p:cNvCxnSpPr>
          <p:nvPr/>
        </p:nvCxnSpPr>
        <p:spPr>
          <a:xfrm flipH="1" flipV="1">
            <a:off x="1754538" y="2800553"/>
            <a:ext cx="331435" cy="22500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B86EFC22-EAD1-625D-4324-36D0BBA67457}"/>
              </a:ext>
            </a:extLst>
          </p:cNvPr>
          <p:cNvCxnSpPr/>
          <p:nvPr/>
        </p:nvCxnSpPr>
        <p:spPr>
          <a:xfrm flipV="1">
            <a:off x="1987485" y="4779455"/>
            <a:ext cx="350044" cy="2537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424C4A7-45C7-37A9-74C8-AD596E328670}"/>
              </a:ext>
            </a:extLst>
          </p:cNvPr>
          <p:cNvCxnSpPr>
            <a:cxnSpLocks/>
          </p:cNvCxnSpPr>
          <p:nvPr/>
        </p:nvCxnSpPr>
        <p:spPr>
          <a:xfrm flipH="1" flipV="1">
            <a:off x="1987485" y="4808234"/>
            <a:ext cx="331435" cy="22500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4A0D6BC9-C742-2121-BB95-A818F4F19E39}"/>
              </a:ext>
            </a:extLst>
          </p:cNvPr>
          <p:cNvSpPr/>
          <p:nvPr/>
        </p:nvSpPr>
        <p:spPr>
          <a:xfrm>
            <a:off x="1262157" y="1199643"/>
            <a:ext cx="9185444" cy="40620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v1.2.1</a:t>
            </a:r>
            <a:r>
              <a:rPr lang="ko-KR" altLang="en-US" b="1" dirty="0"/>
              <a:t>와 동일한 프로토콜을 사용합니다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773166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EFF4487-ACBE-8348-D9FE-40191072A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2844" y="0"/>
            <a:ext cx="4346312" cy="6858000"/>
          </a:xfrm>
          <a:prstGeom prst="rect">
            <a:avLst/>
          </a:prstGeom>
        </p:spPr>
      </p:pic>
      <p:sp>
        <p:nvSpPr>
          <p:cNvPr id="14" name="제목 1">
            <a:extLst>
              <a:ext uri="{FF2B5EF4-FFF2-40B4-BE49-F238E27FC236}">
                <a16:creationId xmlns:a16="http://schemas.microsoft.com/office/drawing/2014/main" id="{07FFF022-A298-558A-B5D1-345C13D97A1F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4. Test GUI</a:t>
            </a:r>
            <a:endParaRPr lang="ko-KR" altLang="en-US" sz="30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341F6AC-1345-FE2E-C7C7-AEA76A7312F1}"/>
              </a:ext>
            </a:extLst>
          </p:cNvPr>
          <p:cNvSpPr/>
          <p:nvPr/>
        </p:nvSpPr>
        <p:spPr>
          <a:xfrm>
            <a:off x="4228500" y="476140"/>
            <a:ext cx="582375" cy="5353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BCF4C6-08A6-CA47-6E49-02F06B1AB508}"/>
              </a:ext>
            </a:extLst>
          </p:cNvPr>
          <p:cNvSpPr txBox="1"/>
          <p:nvPr/>
        </p:nvSpPr>
        <p:spPr>
          <a:xfrm>
            <a:off x="2801631" y="892652"/>
            <a:ext cx="146329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2. </a:t>
            </a:r>
            <a:r>
              <a:rPr lang="ko-KR" altLang="en-US" sz="1500" dirty="0">
                <a:solidFill>
                  <a:srgbClr val="FF0000"/>
                </a:solidFill>
              </a:rPr>
              <a:t>토출구 선택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E21AC92-0CED-8B9F-5765-F6DACE39C15C}"/>
              </a:ext>
            </a:extLst>
          </p:cNvPr>
          <p:cNvSpPr/>
          <p:nvPr/>
        </p:nvSpPr>
        <p:spPr>
          <a:xfrm>
            <a:off x="7876641" y="5590019"/>
            <a:ext cx="243312" cy="2134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347229-9505-97DB-FF9E-2D8C4A0EF132}"/>
              </a:ext>
            </a:extLst>
          </p:cNvPr>
          <p:cNvSpPr txBox="1"/>
          <p:nvPr/>
        </p:nvSpPr>
        <p:spPr>
          <a:xfrm>
            <a:off x="8245407" y="5776429"/>
            <a:ext cx="288793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1. </a:t>
            </a:r>
            <a:r>
              <a:rPr lang="en-US" altLang="ko-KR" sz="1500" dirty="0" err="1">
                <a:solidFill>
                  <a:srgbClr val="FF0000"/>
                </a:solidFill>
              </a:rPr>
              <a:t>Faduino</a:t>
            </a:r>
            <a:r>
              <a:rPr lang="ko-KR" altLang="en-US" sz="1500" dirty="0">
                <a:solidFill>
                  <a:srgbClr val="FF0000"/>
                </a:solidFill>
              </a:rPr>
              <a:t>의 </a:t>
            </a:r>
            <a:r>
              <a:rPr lang="en-US" altLang="ko-KR" sz="1500" dirty="0">
                <a:solidFill>
                  <a:srgbClr val="FF0000"/>
                </a:solidFill>
              </a:rPr>
              <a:t>COM port </a:t>
            </a:r>
            <a:r>
              <a:rPr lang="ko-KR" altLang="en-US" sz="1500" dirty="0">
                <a:solidFill>
                  <a:srgbClr val="FF0000"/>
                </a:solidFill>
              </a:rPr>
              <a:t>선택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75B8674-4E1F-EC30-A6BB-B74D303699FE}"/>
              </a:ext>
            </a:extLst>
          </p:cNvPr>
          <p:cNvSpPr/>
          <p:nvPr/>
        </p:nvSpPr>
        <p:spPr>
          <a:xfrm>
            <a:off x="5073201" y="1120682"/>
            <a:ext cx="2033709" cy="268925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FA94CE6-E0F6-A368-D72F-0D685D8E26AC}"/>
              </a:ext>
            </a:extLst>
          </p:cNvPr>
          <p:cNvSpPr txBox="1"/>
          <p:nvPr/>
        </p:nvSpPr>
        <p:spPr>
          <a:xfrm>
            <a:off x="7206244" y="3080062"/>
            <a:ext cx="358715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3. </a:t>
            </a:r>
            <a:r>
              <a:rPr lang="ko-KR" altLang="en-US" sz="1500" dirty="0" err="1">
                <a:solidFill>
                  <a:srgbClr val="FF0000"/>
                </a:solidFill>
              </a:rPr>
              <a:t>토출할</a:t>
            </a:r>
            <a:r>
              <a:rPr lang="ko-KR" altLang="en-US" sz="1500" dirty="0">
                <a:solidFill>
                  <a:srgbClr val="FF0000"/>
                </a:solidFill>
              </a:rPr>
              <a:t> 용량을 키패드를 이용해 입력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2A586D5-1FE2-8F3B-F074-499BCF3C0F15}"/>
              </a:ext>
            </a:extLst>
          </p:cNvPr>
          <p:cNvSpPr/>
          <p:nvPr/>
        </p:nvSpPr>
        <p:spPr>
          <a:xfrm>
            <a:off x="5650307" y="3904822"/>
            <a:ext cx="1555937" cy="786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BA117EF-3B77-CE2B-9B12-5FA6D0DDF82D}"/>
              </a:ext>
            </a:extLst>
          </p:cNvPr>
          <p:cNvSpPr txBox="1"/>
          <p:nvPr/>
        </p:nvSpPr>
        <p:spPr>
          <a:xfrm>
            <a:off x="8055199" y="5140427"/>
            <a:ext cx="306667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8. Set</a:t>
            </a:r>
            <a:r>
              <a:rPr lang="ko-KR" altLang="en-US" sz="1500" dirty="0">
                <a:solidFill>
                  <a:srgbClr val="FF0000"/>
                </a:solidFill>
              </a:rPr>
              <a:t>을 눌러 </a:t>
            </a:r>
            <a:r>
              <a:rPr lang="ko-KR" altLang="en-US" sz="1500" dirty="0" err="1">
                <a:solidFill>
                  <a:srgbClr val="FF0000"/>
                </a:solidFill>
              </a:rPr>
              <a:t>토출</a:t>
            </a:r>
            <a:r>
              <a:rPr lang="ko-KR" altLang="en-US" sz="1500" dirty="0">
                <a:solidFill>
                  <a:srgbClr val="FF0000"/>
                </a:solidFill>
              </a:rPr>
              <a:t> 용량 설정</a:t>
            </a:r>
            <a:r>
              <a:rPr lang="en-US" altLang="ko-KR" sz="1500" dirty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0F1C1E9-8A42-D08A-E5C0-F0B237BFC9E5}"/>
              </a:ext>
            </a:extLst>
          </p:cNvPr>
          <p:cNvSpPr txBox="1"/>
          <p:nvPr/>
        </p:nvSpPr>
        <p:spPr>
          <a:xfrm>
            <a:off x="6149381" y="5821646"/>
            <a:ext cx="16421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7. 0~300 </a:t>
            </a:r>
            <a:r>
              <a:rPr lang="ko-KR" altLang="en-US" sz="1500" dirty="0">
                <a:solidFill>
                  <a:srgbClr val="FF0000"/>
                </a:solidFill>
              </a:rPr>
              <a:t>범위의</a:t>
            </a:r>
            <a:endParaRPr lang="en-US" altLang="ko-KR" sz="1500" dirty="0">
              <a:solidFill>
                <a:srgbClr val="FF0000"/>
              </a:solidFill>
            </a:endParaRPr>
          </a:p>
          <a:p>
            <a:r>
              <a:rPr lang="ko-KR" altLang="en-US" sz="1500" dirty="0" err="1">
                <a:solidFill>
                  <a:srgbClr val="FF0000"/>
                </a:solidFill>
              </a:rPr>
              <a:t>토출</a:t>
            </a:r>
            <a:r>
              <a:rPr lang="ko-KR" altLang="en-US" sz="1500" dirty="0">
                <a:solidFill>
                  <a:srgbClr val="FF0000"/>
                </a:solidFill>
              </a:rPr>
              <a:t> 용량 선택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37AD3B6-8315-F225-1D37-821BB5EA51E1}"/>
              </a:ext>
            </a:extLst>
          </p:cNvPr>
          <p:cNvSpPr/>
          <p:nvPr/>
        </p:nvSpPr>
        <p:spPr>
          <a:xfrm>
            <a:off x="6625597" y="4807140"/>
            <a:ext cx="853305" cy="8573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6D9B2E-F741-5042-8B03-42A0971F9CD1}"/>
              </a:ext>
            </a:extLst>
          </p:cNvPr>
          <p:cNvSpPr txBox="1"/>
          <p:nvPr/>
        </p:nvSpPr>
        <p:spPr>
          <a:xfrm>
            <a:off x="5325689" y="4354378"/>
            <a:ext cx="240489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4. </a:t>
            </a:r>
            <a:r>
              <a:rPr lang="ko-KR" altLang="en-US" sz="1500" dirty="0">
                <a:solidFill>
                  <a:srgbClr val="FF0000"/>
                </a:solidFill>
              </a:rPr>
              <a:t>사용자 이름 입력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58EDBFC-16CC-A3B7-2AE5-0519913AC092}"/>
              </a:ext>
            </a:extLst>
          </p:cNvPr>
          <p:cNvSpPr/>
          <p:nvPr/>
        </p:nvSpPr>
        <p:spPr>
          <a:xfrm>
            <a:off x="7515144" y="4935359"/>
            <a:ext cx="668633" cy="24953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61B38C2-1DE9-92F9-7BA3-22CB7C418555}"/>
              </a:ext>
            </a:extLst>
          </p:cNvPr>
          <p:cNvSpPr/>
          <p:nvPr/>
        </p:nvSpPr>
        <p:spPr>
          <a:xfrm>
            <a:off x="7478902" y="5197203"/>
            <a:ext cx="657118" cy="24953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A34E500-099D-44D5-C90D-B30E0289277D}"/>
              </a:ext>
            </a:extLst>
          </p:cNvPr>
          <p:cNvSpPr txBox="1"/>
          <p:nvPr/>
        </p:nvSpPr>
        <p:spPr>
          <a:xfrm>
            <a:off x="8055199" y="5440006"/>
            <a:ext cx="22988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9. </a:t>
            </a:r>
            <a:r>
              <a:rPr lang="en-US" altLang="ko-KR" sz="1500" dirty="0" err="1">
                <a:solidFill>
                  <a:srgbClr val="FF0000"/>
                </a:solidFill>
              </a:rPr>
              <a:t>Extr</a:t>
            </a:r>
            <a:r>
              <a:rPr lang="ko-KR" altLang="en-US" sz="1500" dirty="0">
                <a:solidFill>
                  <a:srgbClr val="FF0000"/>
                </a:solidFill>
              </a:rPr>
              <a:t>을 눌러 </a:t>
            </a:r>
            <a:r>
              <a:rPr lang="ko-KR" altLang="en-US" sz="1500" dirty="0" err="1">
                <a:solidFill>
                  <a:srgbClr val="FF0000"/>
                </a:solidFill>
              </a:rPr>
              <a:t>토출</a:t>
            </a:r>
            <a:r>
              <a:rPr lang="ko-KR" altLang="en-US" sz="1500" dirty="0">
                <a:solidFill>
                  <a:srgbClr val="FF0000"/>
                </a:solidFill>
              </a:rPr>
              <a:t> 준비</a:t>
            </a:r>
            <a:endParaRPr lang="en-US" altLang="ko-KR" sz="1500" dirty="0">
              <a:solidFill>
                <a:srgbClr val="FF0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FC85BEA-6AD5-3E9B-89E5-8BE25D6B304A}"/>
              </a:ext>
            </a:extLst>
          </p:cNvPr>
          <p:cNvSpPr txBox="1"/>
          <p:nvPr/>
        </p:nvSpPr>
        <p:spPr>
          <a:xfrm>
            <a:off x="292289" y="3440606"/>
            <a:ext cx="3620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i="1" dirty="0"/>
              <a:t>dosing_test_app_</a:t>
            </a:r>
            <a:r>
              <a:rPr lang="en-US" altLang="ko-KR" b="1" i="1" dirty="0">
                <a:solidFill>
                  <a:srgbClr val="FF0000"/>
                </a:solidFill>
              </a:rPr>
              <a:t>v1.2.1</a:t>
            </a:r>
            <a:r>
              <a:rPr lang="en-US" altLang="ko-KR" i="1" dirty="0"/>
              <a:t>.exe</a:t>
            </a:r>
            <a:r>
              <a:rPr lang="en-US" altLang="ko-KR" dirty="0"/>
              <a:t> </a:t>
            </a:r>
            <a:r>
              <a:rPr lang="ko-KR" altLang="en-US" dirty="0"/>
              <a:t>실행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B2E09F42-2F85-9083-9BBE-AC2AD04BBD7B}"/>
              </a:ext>
            </a:extLst>
          </p:cNvPr>
          <p:cNvSpPr/>
          <p:nvPr/>
        </p:nvSpPr>
        <p:spPr>
          <a:xfrm>
            <a:off x="4059515" y="4943627"/>
            <a:ext cx="2334416" cy="8573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CC6ACC7-4E92-16C1-718A-0BA66484D96D}"/>
              </a:ext>
            </a:extLst>
          </p:cNvPr>
          <p:cNvSpPr txBox="1"/>
          <p:nvPr/>
        </p:nvSpPr>
        <p:spPr>
          <a:xfrm>
            <a:off x="3926928" y="5775480"/>
            <a:ext cx="16421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6. </a:t>
            </a:r>
            <a:r>
              <a:rPr lang="ko-KR" altLang="en-US" sz="1500" dirty="0">
                <a:solidFill>
                  <a:srgbClr val="FF0000"/>
                </a:solidFill>
              </a:rPr>
              <a:t>약물 명 입력</a:t>
            </a:r>
            <a:r>
              <a:rPr lang="en-US" altLang="ko-KR" sz="1500" dirty="0">
                <a:solidFill>
                  <a:srgbClr val="FF0000"/>
                </a:solidFill>
              </a:rPr>
              <a:t>(deprecated)</a:t>
            </a:r>
            <a:endParaRPr lang="ko-KR" altLang="en-US" sz="1500" dirty="0">
              <a:solidFill>
                <a:srgbClr val="FF0000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9EEA096-BB49-D2CE-5A61-40B4B2320560}"/>
              </a:ext>
            </a:extLst>
          </p:cNvPr>
          <p:cNvSpPr/>
          <p:nvPr/>
        </p:nvSpPr>
        <p:spPr>
          <a:xfrm>
            <a:off x="7277230" y="3908574"/>
            <a:ext cx="968177" cy="786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12A5C6-AFFD-F483-4C38-0B9AFD3396D7}"/>
              </a:ext>
            </a:extLst>
          </p:cNvPr>
          <p:cNvSpPr txBox="1"/>
          <p:nvPr/>
        </p:nvSpPr>
        <p:spPr>
          <a:xfrm>
            <a:off x="8278933" y="4164672"/>
            <a:ext cx="24048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5. </a:t>
            </a:r>
            <a:r>
              <a:rPr lang="ko-KR" altLang="en-US" sz="1500" dirty="0">
                <a:solidFill>
                  <a:srgbClr val="FF0000"/>
                </a:solidFill>
              </a:rPr>
              <a:t>약물의 가중치 입력</a:t>
            </a:r>
            <a:endParaRPr lang="en-US" altLang="ko-KR" sz="1500" dirty="0">
              <a:solidFill>
                <a:srgbClr val="FF0000"/>
              </a:solidFill>
            </a:endParaRPr>
          </a:p>
          <a:p>
            <a:r>
              <a:rPr lang="en-US" altLang="ko-KR" sz="1500" dirty="0">
                <a:solidFill>
                  <a:srgbClr val="FF0000"/>
                </a:solidFill>
              </a:rPr>
              <a:t>(ex.</a:t>
            </a:r>
            <a:r>
              <a:rPr lang="ko-KR" altLang="en-US" sz="1500" dirty="0">
                <a:solidFill>
                  <a:srgbClr val="FF0000"/>
                </a:solidFill>
              </a:rPr>
              <a:t> </a:t>
            </a:r>
            <a:r>
              <a:rPr lang="en-US" altLang="ko-KR" sz="1500" dirty="0">
                <a:solidFill>
                  <a:srgbClr val="FF0000"/>
                </a:solidFill>
              </a:rPr>
              <a:t>10%</a:t>
            </a:r>
            <a:r>
              <a:rPr lang="ko-KR" altLang="en-US" sz="1500" dirty="0">
                <a:solidFill>
                  <a:srgbClr val="FF0000"/>
                </a:solidFill>
              </a:rPr>
              <a:t>인 경우</a:t>
            </a:r>
            <a:r>
              <a:rPr lang="en-US" altLang="ko-KR" sz="1500" dirty="0">
                <a:solidFill>
                  <a:srgbClr val="FF0000"/>
                </a:solidFill>
              </a:rPr>
              <a:t>, 1.1)</a:t>
            </a:r>
            <a:endParaRPr lang="ko-KR" altLang="en-US" sz="1500" dirty="0">
              <a:solidFill>
                <a:srgbClr val="FF0000"/>
              </a:solidFill>
            </a:endParaRP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FD67165-EA48-C4AD-BABD-4A3234333261}"/>
              </a:ext>
            </a:extLst>
          </p:cNvPr>
          <p:cNvCxnSpPr>
            <a:cxnSpLocks/>
          </p:cNvCxnSpPr>
          <p:nvPr/>
        </p:nvCxnSpPr>
        <p:spPr>
          <a:xfrm flipV="1">
            <a:off x="4059514" y="4957449"/>
            <a:ext cx="2310674" cy="84350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30C7487-50D2-D6D6-D44D-E08CD64D3DD9}"/>
              </a:ext>
            </a:extLst>
          </p:cNvPr>
          <p:cNvCxnSpPr>
            <a:cxnSpLocks/>
          </p:cNvCxnSpPr>
          <p:nvPr/>
        </p:nvCxnSpPr>
        <p:spPr>
          <a:xfrm flipH="1" flipV="1">
            <a:off x="4264928" y="5062291"/>
            <a:ext cx="2074328" cy="6965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EA52A3E1-9226-6A58-0FC1-2C10216CD8AD}"/>
              </a:ext>
            </a:extLst>
          </p:cNvPr>
          <p:cNvSpPr/>
          <p:nvPr/>
        </p:nvSpPr>
        <p:spPr>
          <a:xfrm>
            <a:off x="1262157" y="1199643"/>
            <a:ext cx="9185444" cy="40620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v1.2.1</a:t>
            </a:r>
            <a:r>
              <a:rPr lang="ko-KR" altLang="en-US" b="1" dirty="0"/>
              <a:t>와 동일한 프로그램을 사용합니다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144100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제목 1">
            <a:extLst>
              <a:ext uri="{FF2B5EF4-FFF2-40B4-BE49-F238E27FC236}">
                <a16:creationId xmlns:a16="http://schemas.microsoft.com/office/drawing/2014/main" id="{07FFF022-A298-558A-B5D1-345C13D97A1F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5. Trouble Shooting</a:t>
            </a:r>
            <a:endParaRPr lang="ko-KR" altLang="en-US"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7DBFE7-2FFB-1F3A-7146-2D63E0BEEC32}"/>
              </a:ext>
            </a:extLst>
          </p:cNvPr>
          <p:cNvSpPr txBox="1"/>
          <p:nvPr/>
        </p:nvSpPr>
        <p:spPr>
          <a:xfrm>
            <a:off x="1140542" y="1415845"/>
            <a:ext cx="109236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LCD</a:t>
            </a:r>
            <a:r>
              <a:rPr lang="ko-KR" altLang="en-US" dirty="0"/>
              <a:t>가 이상하게 출력되는 경우</a:t>
            </a:r>
            <a:endParaRPr lang="en-US" altLang="ko-KR" dirty="0"/>
          </a:p>
          <a:p>
            <a:pPr marL="800100" lvl="1" indent="-342900">
              <a:buFontTx/>
              <a:buAutoNum type="arabicPeriod"/>
            </a:pPr>
            <a:r>
              <a:rPr lang="en-US" altLang="ko-KR" dirty="0"/>
              <a:t>Adafruit_SSD1306.h</a:t>
            </a:r>
            <a:r>
              <a:rPr lang="ko-KR" altLang="en-US" dirty="0"/>
              <a:t>의 </a:t>
            </a:r>
            <a:r>
              <a:rPr lang="en-US" altLang="ko-KR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#define</a:t>
            </a:r>
            <a:r>
              <a:rPr lang="en-US" altLang="ko-KR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SSD1306_128_32 </a:t>
            </a:r>
            <a:r>
              <a:rPr lang="ko-KR" altLang="en-US" dirty="0"/>
              <a:t>주석 및 </a:t>
            </a:r>
            <a:r>
              <a:rPr lang="en-US" altLang="ko-KR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#define</a:t>
            </a:r>
            <a:r>
              <a:rPr lang="en-US" altLang="ko-KR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SSD1306_128_64</a:t>
            </a:r>
            <a:r>
              <a:rPr lang="ko-KR" altLang="en-US" dirty="0"/>
              <a:t>주석 해제</a:t>
            </a:r>
            <a:endParaRPr lang="en-US" altLang="ko-KR" dirty="0"/>
          </a:p>
          <a:p>
            <a:pPr marL="800100" lvl="1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B6DB3189-A25E-ECD3-E28B-A4643BB02005}"/>
              </a:ext>
            </a:extLst>
          </p:cNvPr>
          <p:cNvGrpSpPr/>
          <p:nvPr/>
        </p:nvGrpSpPr>
        <p:grpSpPr>
          <a:xfrm>
            <a:off x="720629" y="2385867"/>
            <a:ext cx="4077269" cy="2086266"/>
            <a:chOff x="1068359" y="1963079"/>
            <a:chExt cx="4077269" cy="2086266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5E8549CD-A63D-42F6-0F8F-D413D460E8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68359" y="1963079"/>
              <a:ext cx="4077269" cy="2086266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D5A6D61-2026-2557-18AD-498AA5EF2970}"/>
                </a:ext>
              </a:extLst>
            </p:cNvPr>
            <p:cNvSpPr/>
            <p:nvPr/>
          </p:nvSpPr>
          <p:spPr>
            <a:xfrm>
              <a:off x="2617921" y="3042255"/>
              <a:ext cx="1855756" cy="24953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55FFC56-DAA6-A721-25D1-7CE0F1BFE1F1}"/>
                </a:ext>
              </a:extLst>
            </p:cNvPr>
            <p:cNvSpPr txBox="1"/>
            <p:nvPr/>
          </p:nvSpPr>
          <p:spPr>
            <a:xfrm>
              <a:off x="2617921" y="3267417"/>
              <a:ext cx="128548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</a:rPr>
                <a:t>Ctrl + Click</a:t>
              </a:r>
              <a:endParaRPr lang="ko-KR" altLang="en-US" sz="1500" dirty="0">
                <a:solidFill>
                  <a:srgbClr val="FF0000"/>
                </a:solidFill>
              </a:endParaRPr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1CEDE488-2AD5-5E3A-78AF-FDFDDCAF50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9822"/>
          <a:stretch/>
        </p:blipFill>
        <p:spPr>
          <a:xfrm>
            <a:off x="6731979" y="2308518"/>
            <a:ext cx="4860254" cy="256258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DC4C6E5-1540-4077-975C-5D5943D64BF9}"/>
              </a:ext>
            </a:extLst>
          </p:cNvPr>
          <p:cNvSpPr txBox="1"/>
          <p:nvPr/>
        </p:nvSpPr>
        <p:spPr>
          <a:xfrm>
            <a:off x="8194126" y="5100107"/>
            <a:ext cx="287699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>
                <a:solidFill>
                  <a:srgbClr val="FF0000"/>
                </a:solidFill>
              </a:rPr>
              <a:t>위의 사진처럼 코드를 수정</a:t>
            </a:r>
            <a:endParaRPr lang="ko-KR" altLang="en-US" sz="1500" dirty="0">
              <a:solidFill>
                <a:srgbClr val="FF000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8C7F942-E774-9BC4-0426-2D138ACE37F4}"/>
              </a:ext>
            </a:extLst>
          </p:cNvPr>
          <p:cNvSpPr/>
          <p:nvPr/>
        </p:nvSpPr>
        <p:spPr>
          <a:xfrm>
            <a:off x="1262157" y="1199643"/>
            <a:ext cx="9185444" cy="40620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V1.2.1 </a:t>
            </a:r>
            <a:r>
              <a:rPr lang="ko-KR" altLang="en-US" b="1" dirty="0"/>
              <a:t>이후 버전에서는 </a:t>
            </a:r>
            <a:r>
              <a:rPr lang="en-US" altLang="ko-KR" b="1" dirty="0"/>
              <a:t>Adafruit_SSD1306.h </a:t>
            </a:r>
            <a:r>
              <a:rPr lang="ko-KR" altLang="en-US" b="1" dirty="0"/>
              <a:t>파일을 수정하실 필요가 없습니다</a:t>
            </a:r>
            <a:r>
              <a:rPr lang="en-US" altLang="ko-KR" b="1" dirty="0"/>
              <a:t>.</a:t>
            </a:r>
            <a:r>
              <a:rPr lang="ko-KR" altLang="en-US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62818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474</Words>
  <Application>Microsoft Office PowerPoint</Application>
  <PresentationFormat>와이드스크린</PresentationFormat>
  <Paragraphs>79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Arial</vt:lpstr>
      <vt:lpstr>Consolas</vt:lpstr>
      <vt:lpstr>Office 테마</vt:lpstr>
      <vt:lpstr>Pharm Syrup Ultra Firmware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Despenser 개발보고서</dc:title>
  <dc:creator>박 찬</dc:creator>
  <cp:lastModifiedBy>3353</cp:lastModifiedBy>
  <cp:revision>42</cp:revision>
  <dcterms:created xsi:type="dcterms:W3CDTF">2023-04-30T02:35:06Z</dcterms:created>
  <dcterms:modified xsi:type="dcterms:W3CDTF">2025-03-02T16:22:26Z</dcterms:modified>
</cp:coreProperties>
</file>

<file path=docProps/thumbnail.jpeg>
</file>